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28440063" cy="39239825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1pPr>
    <a:lvl2pPr marL="452308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2pPr>
    <a:lvl3pPr marL="904616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3pPr>
    <a:lvl4pPr marL="1356924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4pPr>
    <a:lvl5pPr marL="1809232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5pPr>
    <a:lvl6pPr marL="2261540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6pPr>
    <a:lvl7pPr marL="2713848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7pPr>
    <a:lvl8pPr marL="3166156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8pPr>
    <a:lvl9pPr marL="3618464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359" userDrawn="1">
          <p15:clr>
            <a:srgbClr val="A4A3A4"/>
          </p15:clr>
        </p15:guide>
        <p15:guide id="2" pos="89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FF"/>
    <a:srgbClr val="008000"/>
    <a:srgbClr val="800000"/>
    <a:srgbClr val="CC0000"/>
    <a:srgbClr val="D4D4FF"/>
    <a:srgbClr val="D3D3FF"/>
    <a:srgbClr val="777777"/>
    <a:srgbClr val="3333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671" autoAdjust="0"/>
    <p:restoredTop sz="86376" autoAdjust="0"/>
  </p:normalViewPr>
  <p:slideViewPr>
    <p:cSldViewPr snapToGrid="0">
      <p:cViewPr>
        <p:scale>
          <a:sx n="25" d="100"/>
          <a:sy n="25" d="100"/>
        </p:scale>
        <p:origin x="2045" y="-2246"/>
      </p:cViewPr>
      <p:guideLst>
        <p:guide orient="horz" pos="12359"/>
        <p:guide pos="89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868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ABBCC\Desktop\&#36650;&#40723;\iaibic200rpm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ABBCC\Desktop\&#36650;&#40723;\iaibic%20300rpm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0417130714743095E-2"/>
          <c:y val="2.8935706240453142E-2"/>
          <c:w val="0.9644399742357932"/>
          <c:h val="0.91104637517579923"/>
        </c:manualLayout>
      </c:layout>
      <c:scatterChart>
        <c:scatterStyle val="smoothMarker"/>
        <c:varyColors val="0"/>
        <c:ser>
          <c:idx val="0"/>
          <c:order val="0"/>
          <c:tx>
            <c:v>ia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工作表1!$A$1:$A$1000</c:f>
              <c:numCache>
                <c:formatCode>General</c:formatCode>
                <c:ptCount val="1000"/>
                <c:pt idx="0">
                  <c:v>320.00259999999997</c:v>
                </c:pt>
                <c:pt idx="1">
                  <c:v>320.00279999999998</c:v>
                </c:pt>
                <c:pt idx="2">
                  <c:v>320.00299999999999</c:v>
                </c:pt>
                <c:pt idx="3">
                  <c:v>320.00319999999999</c:v>
                </c:pt>
                <c:pt idx="4">
                  <c:v>320.0034</c:v>
                </c:pt>
                <c:pt idx="5">
                  <c:v>320.00360000000001</c:v>
                </c:pt>
                <c:pt idx="6">
                  <c:v>320.00380000000001</c:v>
                </c:pt>
                <c:pt idx="7">
                  <c:v>320.00400000000002</c:v>
                </c:pt>
                <c:pt idx="8">
                  <c:v>320.00420000000003</c:v>
                </c:pt>
                <c:pt idx="9">
                  <c:v>320.00439999999998</c:v>
                </c:pt>
                <c:pt idx="10">
                  <c:v>320.00459999999998</c:v>
                </c:pt>
                <c:pt idx="11">
                  <c:v>320.00479999999999</c:v>
                </c:pt>
                <c:pt idx="12">
                  <c:v>320.005</c:v>
                </c:pt>
                <c:pt idx="13">
                  <c:v>320.0052</c:v>
                </c:pt>
                <c:pt idx="14">
                  <c:v>320.00540000000001</c:v>
                </c:pt>
                <c:pt idx="15">
                  <c:v>320.00560000000002</c:v>
                </c:pt>
                <c:pt idx="16">
                  <c:v>320.00580000000002</c:v>
                </c:pt>
                <c:pt idx="17">
                  <c:v>320.00599999999997</c:v>
                </c:pt>
                <c:pt idx="18">
                  <c:v>320.00619999999998</c:v>
                </c:pt>
                <c:pt idx="19">
                  <c:v>320.00639999999999</c:v>
                </c:pt>
                <c:pt idx="20">
                  <c:v>320.00659999999999</c:v>
                </c:pt>
                <c:pt idx="21">
                  <c:v>320.0068</c:v>
                </c:pt>
                <c:pt idx="22">
                  <c:v>320.00700000000001</c:v>
                </c:pt>
                <c:pt idx="23">
                  <c:v>320.00720000000001</c:v>
                </c:pt>
                <c:pt idx="24">
                  <c:v>320.00740000000002</c:v>
                </c:pt>
                <c:pt idx="25">
                  <c:v>320.00760000000002</c:v>
                </c:pt>
                <c:pt idx="26">
                  <c:v>320.00779999999997</c:v>
                </c:pt>
                <c:pt idx="27">
                  <c:v>320.00799999999998</c:v>
                </c:pt>
                <c:pt idx="28">
                  <c:v>320.00819999999999</c:v>
                </c:pt>
                <c:pt idx="29">
                  <c:v>320.00839999999999</c:v>
                </c:pt>
                <c:pt idx="30">
                  <c:v>320.0086</c:v>
                </c:pt>
                <c:pt idx="31">
                  <c:v>320.00880000000001</c:v>
                </c:pt>
                <c:pt idx="32">
                  <c:v>320.00900000000001</c:v>
                </c:pt>
                <c:pt idx="33">
                  <c:v>320.00920000000002</c:v>
                </c:pt>
                <c:pt idx="34">
                  <c:v>320.00940000000003</c:v>
                </c:pt>
                <c:pt idx="35">
                  <c:v>320.00959999999998</c:v>
                </c:pt>
                <c:pt idx="36">
                  <c:v>320.00979999999998</c:v>
                </c:pt>
                <c:pt idx="37">
                  <c:v>320.01</c:v>
                </c:pt>
                <c:pt idx="38">
                  <c:v>320.0102</c:v>
                </c:pt>
                <c:pt idx="39">
                  <c:v>320.0104</c:v>
                </c:pt>
                <c:pt idx="40">
                  <c:v>320.01060000000001</c:v>
                </c:pt>
                <c:pt idx="41">
                  <c:v>320.01080000000002</c:v>
                </c:pt>
                <c:pt idx="42">
                  <c:v>320.01100000000002</c:v>
                </c:pt>
                <c:pt idx="43">
                  <c:v>320.01119999999997</c:v>
                </c:pt>
                <c:pt idx="44">
                  <c:v>320.01139999999998</c:v>
                </c:pt>
                <c:pt idx="45">
                  <c:v>320.01159999999999</c:v>
                </c:pt>
                <c:pt idx="46">
                  <c:v>320.01179999999999</c:v>
                </c:pt>
                <c:pt idx="47">
                  <c:v>320.012</c:v>
                </c:pt>
                <c:pt idx="48">
                  <c:v>320.01220000000001</c:v>
                </c:pt>
                <c:pt idx="49">
                  <c:v>320.01240000000001</c:v>
                </c:pt>
                <c:pt idx="50">
                  <c:v>320.01260000000002</c:v>
                </c:pt>
                <c:pt idx="51">
                  <c:v>320.01280000000003</c:v>
                </c:pt>
                <c:pt idx="52">
                  <c:v>320.01299999999998</c:v>
                </c:pt>
                <c:pt idx="53">
                  <c:v>320.01319999999998</c:v>
                </c:pt>
                <c:pt idx="54">
                  <c:v>320.01339999999999</c:v>
                </c:pt>
                <c:pt idx="55">
                  <c:v>320.0136</c:v>
                </c:pt>
                <c:pt idx="56">
                  <c:v>320.0138</c:v>
                </c:pt>
                <c:pt idx="57">
                  <c:v>320.01400000000001</c:v>
                </c:pt>
                <c:pt idx="58">
                  <c:v>320.01420000000002</c:v>
                </c:pt>
                <c:pt idx="59">
                  <c:v>320.01440000000002</c:v>
                </c:pt>
                <c:pt idx="60">
                  <c:v>320.01459999999997</c:v>
                </c:pt>
                <c:pt idx="61">
                  <c:v>320.01479999999998</c:v>
                </c:pt>
                <c:pt idx="62">
                  <c:v>320.01499999999999</c:v>
                </c:pt>
                <c:pt idx="63">
                  <c:v>320.01519999999999</c:v>
                </c:pt>
                <c:pt idx="64">
                  <c:v>320.0154</c:v>
                </c:pt>
                <c:pt idx="65">
                  <c:v>320.01560000000001</c:v>
                </c:pt>
                <c:pt idx="66">
                  <c:v>320.01580000000001</c:v>
                </c:pt>
                <c:pt idx="67">
                  <c:v>320.01600000000002</c:v>
                </c:pt>
                <c:pt idx="68">
                  <c:v>320.01620000000003</c:v>
                </c:pt>
                <c:pt idx="69">
                  <c:v>320.01639999999998</c:v>
                </c:pt>
                <c:pt idx="70">
                  <c:v>320.01659999999998</c:v>
                </c:pt>
                <c:pt idx="71">
                  <c:v>320.01679999999999</c:v>
                </c:pt>
                <c:pt idx="72">
                  <c:v>320.017</c:v>
                </c:pt>
                <c:pt idx="73">
                  <c:v>320.0172</c:v>
                </c:pt>
                <c:pt idx="74">
                  <c:v>320.01740000000001</c:v>
                </c:pt>
                <c:pt idx="75">
                  <c:v>320.01760000000002</c:v>
                </c:pt>
                <c:pt idx="76">
                  <c:v>320.01780000000002</c:v>
                </c:pt>
                <c:pt idx="77">
                  <c:v>320.01799999999997</c:v>
                </c:pt>
                <c:pt idx="78">
                  <c:v>320.01819999999998</c:v>
                </c:pt>
                <c:pt idx="79">
                  <c:v>320.01839999999999</c:v>
                </c:pt>
                <c:pt idx="80">
                  <c:v>320.01859999999999</c:v>
                </c:pt>
                <c:pt idx="81">
                  <c:v>320.0188</c:v>
                </c:pt>
                <c:pt idx="82">
                  <c:v>320.01900000000001</c:v>
                </c:pt>
                <c:pt idx="83">
                  <c:v>320.01920000000001</c:v>
                </c:pt>
                <c:pt idx="84">
                  <c:v>320.01940000000002</c:v>
                </c:pt>
                <c:pt idx="85">
                  <c:v>320.01960000000003</c:v>
                </c:pt>
                <c:pt idx="86">
                  <c:v>320.01979999999998</c:v>
                </c:pt>
                <c:pt idx="87">
                  <c:v>320.02</c:v>
                </c:pt>
                <c:pt idx="88">
                  <c:v>320.02019999999999</c:v>
                </c:pt>
                <c:pt idx="89">
                  <c:v>320.0204</c:v>
                </c:pt>
                <c:pt idx="90">
                  <c:v>320.0206</c:v>
                </c:pt>
                <c:pt idx="91">
                  <c:v>320.02080000000001</c:v>
                </c:pt>
                <c:pt idx="92">
                  <c:v>320.02100000000002</c:v>
                </c:pt>
                <c:pt idx="93">
                  <c:v>320.02120000000002</c:v>
                </c:pt>
                <c:pt idx="94">
                  <c:v>320.02140000000003</c:v>
                </c:pt>
                <c:pt idx="95">
                  <c:v>320.02159999999998</c:v>
                </c:pt>
                <c:pt idx="96">
                  <c:v>320.02179999999998</c:v>
                </c:pt>
                <c:pt idx="97">
                  <c:v>320.02199999999999</c:v>
                </c:pt>
                <c:pt idx="98">
                  <c:v>320.0222</c:v>
                </c:pt>
                <c:pt idx="99">
                  <c:v>320.0224</c:v>
                </c:pt>
                <c:pt idx="100">
                  <c:v>320.02260000000001</c:v>
                </c:pt>
                <c:pt idx="101">
                  <c:v>320.02280000000002</c:v>
                </c:pt>
                <c:pt idx="102">
                  <c:v>320.02300000000002</c:v>
                </c:pt>
                <c:pt idx="103">
                  <c:v>320.02319999999997</c:v>
                </c:pt>
                <c:pt idx="104">
                  <c:v>320.02339999999998</c:v>
                </c:pt>
                <c:pt idx="105">
                  <c:v>320.02359999999999</c:v>
                </c:pt>
                <c:pt idx="106">
                  <c:v>320.02379999999999</c:v>
                </c:pt>
                <c:pt idx="107">
                  <c:v>320.024</c:v>
                </c:pt>
                <c:pt idx="108">
                  <c:v>320.02420000000001</c:v>
                </c:pt>
                <c:pt idx="109">
                  <c:v>320.02440000000001</c:v>
                </c:pt>
                <c:pt idx="110">
                  <c:v>320.02460000000002</c:v>
                </c:pt>
                <c:pt idx="111">
                  <c:v>320.02480000000003</c:v>
                </c:pt>
                <c:pt idx="112">
                  <c:v>320.02499999999998</c:v>
                </c:pt>
                <c:pt idx="113">
                  <c:v>320.02519999999998</c:v>
                </c:pt>
                <c:pt idx="114">
                  <c:v>320.02539999999999</c:v>
                </c:pt>
                <c:pt idx="115">
                  <c:v>320.0256</c:v>
                </c:pt>
                <c:pt idx="116">
                  <c:v>320.0258</c:v>
                </c:pt>
                <c:pt idx="117">
                  <c:v>320.02600000000001</c:v>
                </c:pt>
                <c:pt idx="118">
                  <c:v>320.02620000000002</c:v>
                </c:pt>
                <c:pt idx="119">
                  <c:v>320.02640000000002</c:v>
                </c:pt>
                <c:pt idx="120">
                  <c:v>320.02659999999997</c:v>
                </c:pt>
                <c:pt idx="121">
                  <c:v>320.02679999999998</c:v>
                </c:pt>
                <c:pt idx="122">
                  <c:v>320.02699999999999</c:v>
                </c:pt>
                <c:pt idx="123">
                  <c:v>320.02719999999999</c:v>
                </c:pt>
                <c:pt idx="124">
                  <c:v>320.0274</c:v>
                </c:pt>
                <c:pt idx="125">
                  <c:v>320.02760000000001</c:v>
                </c:pt>
                <c:pt idx="126">
                  <c:v>320.02780000000001</c:v>
                </c:pt>
                <c:pt idx="127">
                  <c:v>320.02800000000002</c:v>
                </c:pt>
                <c:pt idx="128">
                  <c:v>320.02820000000003</c:v>
                </c:pt>
                <c:pt idx="129">
                  <c:v>320.02839999999998</c:v>
                </c:pt>
                <c:pt idx="130">
                  <c:v>320.02859999999998</c:v>
                </c:pt>
                <c:pt idx="131">
                  <c:v>320.02879999999999</c:v>
                </c:pt>
                <c:pt idx="132">
                  <c:v>320.029</c:v>
                </c:pt>
                <c:pt idx="133">
                  <c:v>320.0292</c:v>
                </c:pt>
                <c:pt idx="134">
                  <c:v>320.02940000000001</c:v>
                </c:pt>
                <c:pt idx="135">
                  <c:v>320.02960000000002</c:v>
                </c:pt>
                <c:pt idx="136">
                  <c:v>320.02980000000002</c:v>
                </c:pt>
                <c:pt idx="137">
                  <c:v>320.02999999999997</c:v>
                </c:pt>
                <c:pt idx="138">
                  <c:v>320.03019999999998</c:v>
                </c:pt>
                <c:pt idx="139">
                  <c:v>320.03039999999999</c:v>
                </c:pt>
                <c:pt idx="140">
                  <c:v>320.03059999999999</c:v>
                </c:pt>
                <c:pt idx="141">
                  <c:v>320.0308</c:v>
                </c:pt>
                <c:pt idx="142">
                  <c:v>320.03100000000001</c:v>
                </c:pt>
                <c:pt idx="143">
                  <c:v>320.03120000000001</c:v>
                </c:pt>
                <c:pt idx="144">
                  <c:v>320.03140000000002</c:v>
                </c:pt>
                <c:pt idx="145">
                  <c:v>320.03160000000003</c:v>
                </c:pt>
                <c:pt idx="146">
                  <c:v>320.03179999999998</c:v>
                </c:pt>
                <c:pt idx="147">
                  <c:v>320.03199999999998</c:v>
                </c:pt>
                <c:pt idx="148">
                  <c:v>320.03219999999999</c:v>
                </c:pt>
                <c:pt idx="149">
                  <c:v>320.0324</c:v>
                </c:pt>
                <c:pt idx="150">
                  <c:v>320.0326</c:v>
                </c:pt>
                <c:pt idx="151">
                  <c:v>320.03280000000001</c:v>
                </c:pt>
                <c:pt idx="152">
                  <c:v>320.03300000000002</c:v>
                </c:pt>
                <c:pt idx="153">
                  <c:v>320.03320000000002</c:v>
                </c:pt>
                <c:pt idx="154">
                  <c:v>320.03339999999997</c:v>
                </c:pt>
                <c:pt idx="155">
                  <c:v>320.03359999999998</c:v>
                </c:pt>
                <c:pt idx="156">
                  <c:v>320.03379999999999</c:v>
                </c:pt>
                <c:pt idx="157">
                  <c:v>320.03399999999999</c:v>
                </c:pt>
                <c:pt idx="158">
                  <c:v>320.0342</c:v>
                </c:pt>
                <c:pt idx="159">
                  <c:v>320.03440000000001</c:v>
                </c:pt>
                <c:pt idx="160">
                  <c:v>320.03460000000001</c:v>
                </c:pt>
                <c:pt idx="161">
                  <c:v>320.03480000000002</c:v>
                </c:pt>
                <c:pt idx="162">
                  <c:v>320.03500000000003</c:v>
                </c:pt>
                <c:pt idx="163">
                  <c:v>320.03519999999997</c:v>
                </c:pt>
                <c:pt idx="164">
                  <c:v>320.03539999999998</c:v>
                </c:pt>
                <c:pt idx="165">
                  <c:v>320.03559999999999</c:v>
                </c:pt>
                <c:pt idx="166">
                  <c:v>320.03579999999999</c:v>
                </c:pt>
                <c:pt idx="167">
                  <c:v>320.036</c:v>
                </c:pt>
                <c:pt idx="168">
                  <c:v>320.03620000000001</c:v>
                </c:pt>
                <c:pt idx="169">
                  <c:v>320.03640000000001</c:v>
                </c:pt>
                <c:pt idx="170">
                  <c:v>320.03660000000002</c:v>
                </c:pt>
                <c:pt idx="171">
                  <c:v>320.03680000000003</c:v>
                </c:pt>
                <c:pt idx="172">
                  <c:v>320.03699999999998</c:v>
                </c:pt>
                <c:pt idx="173">
                  <c:v>320.03719999999998</c:v>
                </c:pt>
                <c:pt idx="174">
                  <c:v>320.03739999999999</c:v>
                </c:pt>
                <c:pt idx="175">
                  <c:v>320.0376</c:v>
                </c:pt>
                <c:pt idx="176">
                  <c:v>320.0378</c:v>
                </c:pt>
                <c:pt idx="177">
                  <c:v>320.03800000000001</c:v>
                </c:pt>
                <c:pt idx="178">
                  <c:v>320.03820000000002</c:v>
                </c:pt>
                <c:pt idx="179">
                  <c:v>320.03840000000002</c:v>
                </c:pt>
                <c:pt idx="180">
                  <c:v>320.03859999999997</c:v>
                </c:pt>
                <c:pt idx="181">
                  <c:v>320.03879999999998</c:v>
                </c:pt>
                <c:pt idx="182">
                  <c:v>320.03899999999999</c:v>
                </c:pt>
                <c:pt idx="183">
                  <c:v>320.03919999999999</c:v>
                </c:pt>
                <c:pt idx="184">
                  <c:v>320.0394</c:v>
                </c:pt>
                <c:pt idx="185">
                  <c:v>320.03960000000001</c:v>
                </c:pt>
                <c:pt idx="186">
                  <c:v>320.03980000000001</c:v>
                </c:pt>
                <c:pt idx="187">
                  <c:v>320.04000000000002</c:v>
                </c:pt>
                <c:pt idx="188">
                  <c:v>320.04020000000003</c:v>
                </c:pt>
                <c:pt idx="189">
                  <c:v>320.04039999999998</c:v>
                </c:pt>
                <c:pt idx="190">
                  <c:v>320.04059999999998</c:v>
                </c:pt>
                <c:pt idx="191">
                  <c:v>320.04079999999999</c:v>
                </c:pt>
                <c:pt idx="192">
                  <c:v>320.041</c:v>
                </c:pt>
                <c:pt idx="193">
                  <c:v>320.0412</c:v>
                </c:pt>
                <c:pt idx="194">
                  <c:v>320.04140000000001</c:v>
                </c:pt>
                <c:pt idx="195">
                  <c:v>320.04160000000002</c:v>
                </c:pt>
                <c:pt idx="196">
                  <c:v>320.04180000000002</c:v>
                </c:pt>
                <c:pt idx="197">
                  <c:v>320.04199999999997</c:v>
                </c:pt>
                <c:pt idx="198">
                  <c:v>320.04219999999998</c:v>
                </c:pt>
                <c:pt idx="199">
                  <c:v>320.04239999999999</c:v>
                </c:pt>
                <c:pt idx="200">
                  <c:v>320.04259999999999</c:v>
                </c:pt>
                <c:pt idx="201">
                  <c:v>320.0428</c:v>
                </c:pt>
                <c:pt idx="202">
                  <c:v>320.04300000000001</c:v>
                </c:pt>
                <c:pt idx="203">
                  <c:v>320.04320000000001</c:v>
                </c:pt>
                <c:pt idx="204">
                  <c:v>320.04340000000002</c:v>
                </c:pt>
                <c:pt idx="205">
                  <c:v>320.04360000000003</c:v>
                </c:pt>
                <c:pt idx="206">
                  <c:v>320.04379999999998</c:v>
                </c:pt>
                <c:pt idx="207">
                  <c:v>320.04399999999998</c:v>
                </c:pt>
                <c:pt idx="208">
                  <c:v>320.04419999999999</c:v>
                </c:pt>
                <c:pt idx="209">
                  <c:v>320.0444</c:v>
                </c:pt>
                <c:pt idx="210">
                  <c:v>320.0446</c:v>
                </c:pt>
                <c:pt idx="211">
                  <c:v>320.04480000000001</c:v>
                </c:pt>
                <c:pt idx="212">
                  <c:v>320.04500000000002</c:v>
                </c:pt>
                <c:pt idx="213">
                  <c:v>320.04520000000002</c:v>
                </c:pt>
                <c:pt idx="214">
                  <c:v>320.04539999999997</c:v>
                </c:pt>
                <c:pt idx="215">
                  <c:v>320.04559999999998</c:v>
                </c:pt>
                <c:pt idx="216">
                  <c:v>320.04579999999999</c:v>
                </c:pt>
                <c:pt idx="217">
                  <c:v>320.04599999999999</c:v>
                </c:pt>
                <c:pt idx="218">
                  <c:v>320.0462</c:v>
                </c:pt>
                <c:pt idx="219">
                  <c:v>320.04640000000001</c:v>
                </c:pt>
                <c:pt idx="220">
                  <c:v>320.04660000000001</c:v>
                </c:pt>
                <c:pt idx="221">
                  <c:v>320.04680000000002</c:v>
                </c:pt>
                <c:pt idx="222">
                  <c:v>320.04700000000003</c:v>
                </c:pt>
                <c:pt idx="223">
                  <c:v>320.04719999999998</c:v>
                </c:pt>
                <c:pt idx="224">
                  <c:v>320.04739999999998</c:v>
                </c:pt>
                <c:pt idx="225">
                  <c:v>320.04759999999999</c:v>
                </c:pt>
                <c:pt idx="226">
                  <c:v>320.0478</c:v>
                </c:pt>
                <c:pt idx="227">
                  <c:v>320.048</c:v>
                </c:pt>
                <c:pt idx="228">
                  <c:v>320.04820000000001</c:v>
                </c:pt>
                <c:pt idx="229">
                  <c:v>320.04840000000002</c:v>
                </c:pt>
                <c:pt idx="230">
                  <c:v>320.04860000000002</c:v>
                </c:pt>
                <c:pt idx="231">
                  <c:v>320.04880000000003</c:v>
                </c:pt>
                <c:pt idx="232">
                  <c:v>320.04899999999998</c:v>
                </c:pt>
                <c:pt idx="233">
                  <c:v>320.04919999999998</c:v>
                </c:pt>
                <c:pt idx="234">
                  <c:v>320.04939999999999</c:v>
                </c:pt>
                <c:pt idx="235">
                  <c:v>320.0496</c:v>
                </c:pt>
                <c:pt idx="236">
                  <c:v>320.0498</c:v>
                </c:pt>
                <c:pt idx="237">
                  <c:v>320.05</c:v>
                </c:pt>
                <c:pt idx="238">
                  <c:v>320.05020000000002</c:v>
                </c:pt>
                <c:pt idx="239">
                  <c:v>320.05040000000002</c:v>
                </c:pt>
                <c:pt idx="240">
                  <c:v>320.05059999999997</c:v>
                </c:pt>
                <c:pt idx="241">
                  <c:v>320.05079999999998</c:v>
                </c:pt>
                <c:pt idx="242">
                  <c:v>320.05099999999999</c:v>
                </c:pt>
                <c:pt idx="243">
                  <c:v>320.05119999999999</c:v>
                </c:pt>
                <c:pt idx="244">
                  <c:v>320.0514</c:v>
                </c:pt>
                <c:pt idx="245">
                  <c:v>320.05160000000001</c:v>
                </c:pt>
                <c:pt idx="246">
                  <c:v>320.05180000000001</c:v>
                </c:pt>
                <c:pt idx="247">
                  <c:v>320.05200000000002</c:v>
                </c:pt>
                <c:pt idx="248">
                  <c:v>320.05220000000003</c:v>
                </c:pt>
                <c:pt idx="249">
                  <c:v>320.05239999999998</c:v>
                </c:pt>
                <c:pt idx="250">
                  <c:v>320.05259999999998</c:v>
                </c:pt>
                <c:pt idx="251">
                  <c:v>320.05279999999999</c:v>
                </c:pt>
                <c:pt idx="252">
                  <c:v>320.053</c:v>
                </c:pt>
                <c:pt idx="253">
                  <c:v>320.0532</c:v>
                </c:pt>
                <c:pt idx="254">
                  <c:v>320.05340000000001</c:v>
                </c:pt>
                <c:pt idx="255">
                  <c:v>320.05360000000002</c:v>
                </c:pt>
                <c:pt idx="256">
                  <c:v>320.05380000000002</c:v>
                </c:pt>
                <c:pt idx="257">
                  <c:v>320.05399999999997</c:v>
                </c:pt>
                <c:pt idx="258">
                  <c:v>320.05419999999998</c:v>
                </c:pt>
                <c:pt idx="259">
                  <c:v>320.05439999999999</c:v>
                </c:pt>
                <c:pt idx="260">
                  <c:v>320.05459999999999</c:v>
                </c:pt>
                <c:pt idx="261">
                  <c:v>320.0548</c:v>
                </c:pt>
                <c:pt idx="262">
                  <c:v>320.05500000000001</c:v>
                </c:pt>
                <c:pt idx="263">
                  <c:v>320.05520000000001</c:v>
                </c:pt>
                <c:pt idx="264">
                  <c:v>320.05540000000002</c:v>
                </c:pt>
                <c:pt idx="265">
                  <c:v>320.05560000000003</c:v>
                </c:pt>
                <c:pt idx="266">
                  <c:v>320.05579999999998</c:v>
                </c:pt>
                <c:pt idx="267">
                  <c:v>320.05599999999998</c:v>
                </c:pt>
                <c:pt idx="268">
                  <c:v>320.05619999999999</c:v>
                </c:pt>
                <c:pt idx="269">
                  <c:v>320.0564</c:v>
                </c:pt>
                <c:pt idx="270">
                  <c:v>320.0566</c:v>
                </c:pt>
                <c:pt idx="271">
                  <c:v>320.05680000000001</c:v>
                </c:pt>
                <c:pt idx="272">
                  <c:v>320.05700000000002</c:v>
                </c:pt>
                <c:pt idx="273">
                  <c:v>320.05720000000002</c:v>
                </c:pt>
                <c:pt idx="274">
                  <c:v>320.05739999999997</c:v>
                </c:pt>
                <c:pt idx="275">
                  <c:v>320.05759999999998</c:v>
                </c:pt>
                <c:pt idx="276">
                  <c:v>320.05779999999999</c:v>
                </c:pt>
                <c:pt idx="277">
                  <c:v>320.05799999999999</c:v>
                </c:pt>
                <c:pt idx="278">
                  <c:v>320.0582</c:v>
                </c:pt>
                <c:pt idx="279">
                  <c:v>320.05840000000001</c:v>
                </c:pt>
                <c:pt idx="280">
                  <c:v>320.05860000000001</c:v>
                </c:pt>
                <c:pt idx="281">
                  <c:v>320.05880000000002</c:v>
                </c:pt>
                <c:pt idx="282">
                  <c:v>320.05900000000003</c:v>
                </c:pt>
                <c:pt idx="283">
                  <c:v>320.05919999999998</c:v>
                </c:pt>
                <c:pt idx="284">
                  <c:v>320.05939999999998</c:v>
                </c:pt>
                <c:pt idx="285">
                  <c:v>320.05959999999999</c:v>
                </c:pt>
                <c:pt idx="286">
                  <c:v>320.0598</c:v>
                </c:pt>
                <c:pt idx="287">
                  <c:v>320.06</c:v>
                </c:pt>
                <c:pt idx="288">
                  <c:v>320.06020000000001</c:v>
                </c:pt>
                <c:pt idx="289">
                  <c:v>320.06040000000002</c:v>
                </c:pt>
                <c:pt idx="290">
                  <c:v>320.06060000000002</c:v>
                </c:pt>
                <c:pt idx="291">
                  <c:v>320.06079999999997</c:v>
                </c:pt>
                <c:pt idx="292">
                  <c:v>320.06099999999998</c:v>
                </c:pt>
                <c:pt idx="293">
                  <c:v>320.06119999999999</c:v>
                </c:pt>
                <c:pt idx="294">
                  <c:v>320.06139999999999</c:v>
                </c:pt>
                <c:pt idx="295">
                  <c:v>320.0616</c:v>
                </c:pt>
                <c:pt idx="296">
                  <c:v>320.06180000000001</c:v>
                </c:pt>
                <c:pt idx="297">
                  <c:v>320.06200000000001</c:v>
                </c:pt>
                <c:pt idx="298">
                  <c:v>320.06220000000002</c:v>
                </c:pt>
                <c:pt idx="299">
                  <c:v>320.06240000000003</c:v>
                </c:pt>
                <c:pt idx="300">
                  <c:v>320.06259999999997</c:v>
                </c:pt>
                <c:pt idx="301">
                  <c:v>320.06279999999998</c:v>
                </c:pt>
                <c:pt idx="302">
                  <c:v>320.06299999999999</c:v>
                </c:pt>
                <c:pt idx="303">
                  <c:v>320.06319999999999</c:v>
                </c:pt>
                <c:pt idx="304">
                  <c:v>320.0634</c:v>
                </c:pt>
                <c:pt idx="305">
                  <c:v>320.06360000000001</c:v>
                </c:pt>
                <c:pt idx="306">
                  <c:v>320.06380000000001</c:v>
                </c:pt>
                <c:pt idx="307">
                  <c:v>320.06400000000002</c:v>
                </c:pt>
                <c:pt idx="308">
                  <c:v>320.06420000000003</c:v>
                </c:pt>
                <c:pt idx="309">
                  <c:v>320.06439999999998</c:v>
                </c:pt>
                <c:pt idx="310">
                  <c:v>320.06459999999998</c:v>
                </c:pt>
                <c:pt idx="311">
                  <c:v>320.06479999999999</c:v>
                </c:pt>
                <c:pt idx="312">
                  <c:v>320.065</c:v>
                </c:pt>
                <c:pt idx="313">
                  <c:v>320.0652</c:v>
                </c:pt>
                <c:pt idx="314">
                  <c:v>320.06540000000001</c:v>
                </c:pt>
                <c:pt idx="315">
                  <c:v>320.06560000000002</c:v>
                </c:pt>
                <c:pt idx="316">
                  <c:v>320.06580000000002</c:v>
                </c:pt>
                <c:pt idx="317">
                  <c:v>320.06599999999997</c:v>
                </c:pt>
                <c:pt idx="318">
                  <c:v>320.06619999999998</c:v>
                </c:pt>
                <c:pt idx="319">
                  <c:v>320.06639999999999</c:v>
                </c:pt>
                <c:pt idx="320">
                  <c:v>320.06659999999999</c:v>
                </c:pt>
                <c:pt idx="321">
                  <c:v>320.0668</c:v>
                </c:pt>
                <c:pt idx="322">
                  <c:v>320.06700000000001</c:v>
                </c:pt>
                <c:pt idx="323">
                  <c:v>320.06720000000001</c:v>
                </c:pt>
                <c:pt idx="324">
                  <c:v>320.06740000000002</c:v>
                </c:pt>
                <c:pt idx="325">
                  <c:v>320.06760000000003</c:v>
                </c:pt>
                <c:pt idx="326">
                  <c:v>320.06779999999998</c:v>
                </c:pt>
                <c:pt idx="327">
                  <c:v>320.06799999999998</c:v>
                </c:pt>
                <c:pt idx="328">
                  <c:v>320.06819999999999</c:v>
                </c:pt>
                <c:pt idx="329">
                  <c:v>320.0684</c:v>
                </c:pt>
                <c:pt idx="330">
                  <c:v>320.0686</c:v>
                </c:pt>
                <c:pt idx="331">
                  <c:v>320.06880000000001</c:v>
                </c:pt>
                <c:pt idx="332">
                  <c:v>320.06900000000002</c:v>
                </c:pt>
                <c:pt idx="333">
                  <c:v>320.06920000000002</c:v>
                </c:pt>
                <c:pt idx="334">
                  <c:v>320.06939999999997</c:v>
                </c:pt>
                <c:pt idx="335">
                  <c:v>320.06959999999998</c:v>
                </c:pt>
                <c:pt idx="336">
                  <c:v>320.06979999999999</c:v>
                </c:pt>
                <c:pt idx="337">
                  <c:v>320.07</c:v>
                </c:pt>
                <c:pt idx="338">
                  <c:v>320.0702</c:v>
                </c:pt>
                <c:pt idx="339">
                  <c:v>320.07040000000001</c:v>
                </c:pt>
                <c:pt idx="340">
                  <c:v>320.07060000000001</c:v>
                </c:pt>
                <c:pt idx="341">
                  <c:v>320.07080000000002</c:v>
                </c:pt>
                <c:pt idx="342">
                  <c:v>320.07100000000003</c:v>
                </c:pt>
                <c:pt idx="343">
                  <c:v>320.07119999999998</c:v>
                </c:pt>
                <c:pt idx="344">
                  <c:v>320.07139999999998</c:v>
                </c:pt>
                <c:pt idx="345">
                  <c:v>320.07159999999999</c:v>
                </c:pt>
                <c:pt idx="346">
                  <c:v>320.0718</c:v>
                </c:pt>
                <c:pt idx="347">
                  <c:v>320.072</c:v>
                </c:pt>
                <c:pt idx="348">
                  <c:v>320.07220000000001</c:v>
                </c:pt>
                <c:pt idx="349">
                  <c:v>320.07240000000002</c:v>
                </c:pt>
                <c:pt idx="350">
                  <c:v>320.07260000000002</c:v>
                </c:pt>
                <c:pt idx="351">
                  <c:v>320.07279999999997</c:v>
                </c:pt>
                <c:pt idx="352">
                  <c:v>320.07299999999998</c:v>
                </c:pt>
                <c:pt idx="353">
                  <c:v>320.07319999999999</c:v>
                </c:pt>
                <c:pt idx="354">
                  <c:v>320.07339999999999</c:v>
                </c:pt>
                <c:pt idx="355">
                  <c:v>320.0736</c:v>
                </c:pt>
                <c:pt idx="356">
                  <c:v>320.07380000000001</c:v>
                </c:pt>
                <c:pt idx="357">
                  <c:v>320.07400000000001</c:v>
                </c:pt>
                <c:pt idx="358">
                  <c:v>320.07420000000002</c:v>
                </c:pt>
                <c:pt idx="359">
                  <c:v>320.07440000000003</c:v>
                </c:pt>
                <c:pt idx="360">
                  <c:v>320.07459999999998</c:v>
                </c:pt>
                <c:pt idx="361">
                  <c:v>320.07479999999998</c:v>
                </c:pt>
                <c:pt idx="362">
                  <c:v>320.07499999999999</c:v>
                </c:pt>
                <c:pt idx="363">
                  <c:v>320.0752</c:v>
                </c:pt>
                <c:pt idx="364">
                  <c:v>320.0754</c:v>
                </c:pt>
                <c:pt idx="365">
                  <c:v>320.07560000000001</c:v>
                </c:pt>
                <c:pt idx="366">
                  <c:v>320.07580000000002</c:v>
                </c:pt>
                <c:pt idx="367">
                  <c:v>320.07600000000002</c:v>
                </c:pt>
                <c:pt idx="368">
                  <c:v>320.07619999999997</c:v>
                </c:pt>
                <c:pt idx="369">
                  <c:v>320.07639999999998</c:v>
                </c:pt>
                <c:pt idx="370">
                  <c:v>320.07659999999998</c:v>
                </c:pt>
                <c:pt idx="371">
                  <c:v>320.07679999999999</c:v>
                </c:pt>
                <c:pt idx="372">
                  <c:v>320.077</c:v>
                </c:pt>
                <c:pt idx="373">
                  <c:v>320.0772</c:v>
                </c:pt>
                <c:pt idx="374">
                  <c:v>320.07740000000001</c:v>
                </c:pt>
                <c:pt idx="375">
                  <c:v>320.07760000000002</c:v>
                </c:pt>
                <c:pt idx="376">
                  <c:v>320.07780000000002</c:v>
                </c:pt>
                <c:pt idx="377">
                  <c:v>320.07799999999997</c:v>
                </c:pt>
                <c:pt idx="378">
                  <c:v>320.07819999999998</c:v>
                </c:pt>
                <c:pt idx="379">
                  <c:v>320.07839999999999</c:v>
                </c:pt>
                <c:pt idx="380">
                  <c:v>320.07859999999999</c:v>
                </c:pt>
                <c:pt idx="381">
                  <c:v>320.0788</c:v>
                </c:pt>
                <c:pt idx="382">
                  <c:v>320.07900000000001</c:v>
                </c:pt>
                <c:pt idx="383">
                  <c:v>320.07920000000001</c:v>
                </c:pt>
                <c:pt idx="384">
                  <c:v>320.07940000000002</c:v>
                </c:pt>
                <c:pt idx="385">
                  <c:v>320.07960000000003</c:v>
                </c:pt>
                <c:pt idx="386">
                  <c:v>320.07979999999998</c:v>
                </c:pt>
                <c:pt idx="387">
                  <c:v>320.08</c:v>
                </c:pt>
                <c:pt idx="388">
                  <c:v>320.08019999999999</c:v>
                </c:pt>
                <c:pt idx="389">
                  <c:v>320.0804</c:v>
                </c:pt>
                <c:pt idx="390">
                  <c:v>320.0806</c:v>
                </c:pt>
                <c:pt idx="391">
                  <c:v>320.08080000000001</c:v>
                </c:pt>
                <c:pt idx="392">
                  <c:v>320.08100000000002</c:v>
                </c:pt>
                <c:pt idx="393">
                  <c:v>320.08120000000002</c:v>
                </c:pt>
                <c:pt idx="394">
                  <c:v>320.08139999999997</c:v>
                </c:pt>
                <c:pt idx="395">
                  <c:v>320.08159999999998</c:v>
                </c:pt>
                <c:pt idx="396">
                  <c:v>320.08179999999999</c:v>
                </c:pt>
                <c:pt idx="397">
                  <c:v>320.08199999999999</c:v>
                </c:pt>
                <c:pt idx="398">
                  <c:v>320.0822</c:v>
                </c:pt>
                <c:pt idx="399">
                  <c:v>320.08240000000001</c:v>
                </c:pt>
                <c:pt idx="400">
                  <c:v>320.08260000000001</c:v>
                </c:pt>
                <c:pt idx="401">
                  <c:v>320.08280000000002</c:v>
                </c:pt>
                <c:pt idx="402">
                  <c:v>320.08300000000003</c:v>
                </c:pt>
                <c:pt idx="403">
                  <c:v>320.08319999999998</c:v>
                </c:pt>
                <c:pt idx="404">
                  <c:v>320.08339999999998</c:v>
                </c:pt>
                <c:pt idx="405">
                  <c:v>320.08359999999999</c:v>
                </c:pt>
                <c:pt idx="406">
                  <c:v>320.0838</c:v>
                </c:pt>
                <c:pt idx="407">
                  <c:v>320.084</c:v>
                </c:pt>
                <c:pt idx="408">
                  <c:v>320.08420000000001</c:v>
                </c:pt>
                <c:pt idx="409">
                  <c:v>320.08440000000002</c:v>
                </c:pt>
                <c:pt idx="410">
                  <c:v>320.08460000000002</c:v>
                </c:pt>
                <c:pt idx="411">
                  <c:v>320.08479999999997</c:v>
                </c:pt>
                <c:pt idx="412">
                  <c:v>320.08499999999998</c:v>
                </c:pt>
                <c:pt idx="413">
                  <c:v>320.08519999999999</c:v>
                </c:pt>
                <c:pt idx="414">
                  <c:v>320.08539999999999</c:v>
                </c:pt>
                <c:pt idx="415">
                  <c:v>320.0856</c:v>
                </c:pt>
                <c:pt idx="416">
                  <c:v>320.08580000000001</c:v>
                </c:pt>
                <c:pt idx="417">
                  <c:v>320.08600000000001</c:v>
                </c:pt>
                <c:pt idx="418">
                  <c:v>320.08620000000002</c:v>
                </c:pt>
                <c:pt idx="419">
                  <c:v>320.08640000000003</c:v>
                </c:pt>
                <c:pt idx="420">
                  <c:v>320.08659999999998</c:v>
                </c:pt>
                <c:pt idx="421">
                  <c:v>320.08679999999998</c:v>
                </c:pt>
                <c:pt idx="422">
                  <c:v>320.08699999999999</c:v>
                </c:pt>
                <c:pt idx="423">
                  <c:v>320.0872</c:v>
                </c:pt>
                <c:pt idx="424">
                  <c:v>320.0874</c:v>
                </c:pt>
                <c:pt idx="425">
                  <c:v>320.08760000000001</c:v>
                </c:pt>
                <c:pt idx="426">
                  <c:v>320.08780000000002</c:v>
                </c:pt>
                <c:pt idx="427">
                  <c:v>320.08800000000002</c:v>
                </c:pt>
                <c:pt idx="428">
                  <c:v>320.08819999999997</c:v>
                </c:pt>
                <c:pt idx="429">
                  <c:v>320.08839999999998</c:v>
                </c:pt>
                <c:pt idx="430">
                  <c:v>320.08859999999999</c:v>
                </c:pt>
                <c:pt idx="431">
                  <c:v>320.08879999999999</c:v>
                </c:pt>
                <c:pt idx="432">
                  <c:v>320.089</c:v>
                </c:pt>
                <c:pt idx="433">
                  <c:v>320.08920000000001</c:v>
                </c:pt>
                <c:pt idx="434">
                  <c:v>320.08940000000001</c:v>
                </c:pt>
                <c:pt idx="435">
                  <c:v>320.08960000000002</c:v>
                </c:pt>
                <c:pt idx="436">
                  <c:v>320.08980000000003</c:v>
                </c:pt>
                <c:pt idx="437">
                  <c:v>320.08999999999997</c:v>
                </c:pt>
                <c:pt idx="438">
                  <c:v>320.09019999999998</c:v>
                </c:pt>
                <c:pt idx="439">
                  <c:v>320.09039999999999</c:v>
                </c:pt>
                <c:pt idx="440">
                  <c:v>320.09059999999999</c:v>
                </c:pt>
                <c:pt idx="441">
                  <c:v>320.0908</c:v>
                </c:pt>
                <c:pt idx="442">
                  <c:v>320.09100000000001</c:v>
                </c:pt>
                <c:pt idx="443">
                  <c:v>320.09120000000001</c:v>
                </c:pt>
                <c:pt idx="444">
                  <c:v>320.09140000000002</c:v>
                </c:pt>
                <c:pt idx="445">
                  <c:v>320.09160000000003</c:v>
                </c:pt>
                <c:pt idx="446">
                  <c:v>320.09179999999998</c:v>
                </c:pt>
                <c:pt idx="447">
                  <c:v>320.09199999999998</c:v>
                </c:pt>
                <c:pt idx="448">
                  <c:v>320.09219999999999</c:v>
                </c:pt>
                <c:pt idx="449">
                  <c:v>320.0924</c:v>
                </c:pt>
                <c:pt idx="450">
                  <c:v>320.0926</c:v>
                </c:pt>
                <c:pt idx="451">
                  <c:v>320.09280000000001</c:v>
                </c:pt>
                <c:pt idx="452">
                  <c:v>320.09300000000002</c:v>
                </c:pt>
                <c:pt idx="453">
                  <c:v>320.09320000000002</c:v>
                </c:pt>
                <c:pt idx="454">
                  <c:v>320.09339999999997</c:v>
                </c:pt>
                <c:pt idx="455">
                  <c:v>320.09359999999998</c:v>
                </c:pt>
                <c:pt idx="456">
                  <c:v>320.09379999999999</c:v>
                </c:pt>
                <c:pt idx="457">
                  <c:v>320.09399999999999</c:v>
                </c:pt>
                <c:pt idx="458">
                  <c:v>320.0942</c:v>
                </c:pt>
                <c:pt idx="459">
                  <c:v>320.09440000000001</c:v>
                </c:pt>
                <c:pt idx="460">
                  <c:v>320.09460000000001</c:v>
                </c:pt>
                <c:pt idx="461">
                  <c:v>320.09480000000002</c:v>
                </c:pt>
                <c:pt idx="462">
                  <c:v>320.09500000000003</c:v>
                </c:pt>
                <c:pt idx="463">
                  <c:v>320.09519999999998</c:v>
                </c:pt>
                <c:pt idx="464">
                  <c:v>320.09539999999998</c:v>
                </c:pt>
                <c:pt idx="465">
                  <c:v>320.09559999999999</c:v>
                </c:pt>
                <c:pt idx="466">
                  <c:v>320.0958</c:v>
                </c:pt>
                <c:pt idx="467">
                  <c:v>320.096</c:v>
                </c:pt>
                <c:pt idx="468">
                  <c:v>320.09620000000001</c:v>
                </c:pt>
                <c:pt idx="469">
                  <c:v>320.09640000000002</c:v>
                </c:pt>
                <c:pt idx="470">
                  <c:v>320.09660000000002</c:v>
                </c:pt>
                <c:pt idx="471">
                  <c:v>320.09679999999997</c:v>
                </c:pt>
                <c:pt idx="472">
                  <c:v>320.09699999999998</c:v>
                </c:pt>
                <c:pt idx="473">
                  <c:v>320.09719999999999</c:v>
                </c:pt>
                <c:pt idx="474">
                  <c:v>320.09739999999999</c:v>
                </c:pt>
                <c:pt idx="475">
                  <c:v>320.0976</c:v>
                </c:pt>
                <c:pt idx="476">
                  <c:v>320.09780000000001</c:v>
                </c:pt>
                <c:pt idx="477">
                  <c:v>320.09800000000001</c:v>
                </c:pt>
                <c:pt idx="478">
                  <c:v>320.09820000000002</c:v>
                </c:pt>
                <c:pt idx="479">
                  <c:v>320.09840000000003</c:v>
                </c:pt>
                <c:pt idx="480">
                  <c:v>320.09859999999998</c:v>
                </c:pt>
                <c:pt idx="481">
                  <c:v>320.09879999999998</c:v>
                </c:pt>
                <c:pt idx="482">
                  <c:v>320.09899999999999</c:v>
                </c:pt>
                <c:pt idx="483">
                  <c:v>320.0992</c:v>
                </c:pt>
                <c:pt idx="484">
                  <c:v>320.0994</c:v>
                </c:pt>
                <c:pt idx="485">
                  <c:v>320.09960000000001</c:v>
                </c:pt>
                <c:pt idx="486">
                  <c:v>320.09980000000002</c:v>
                </c:pt>
                <c:pt idx="487">
                  <c:v>320.10000000000002</c:v>
                </c:pt>
                <c:pt idx="488">
                  <c:v>320.10019999999997</c:v>
                </c:pt>
                <c:pt idx="489">
                  <c:v>320.10039999999998</c:v>
                </c:pt>
                <c:pt idx="490">
                  <c:v>320.10059999999999</c:v>
                </c:pt>
                <c:pt idx="491">
                  <c:v>320.10079999999999</c:v>
                </c:pt>
                <c:pt idx="492">
                  <c:v>320.101</c:v>
                </c:pt>
                <c:pt idx="493">
                  <c:v>320.10120000000001</c:v>
                </c:pt>
                <c:pt idx="494">
                  <c:v>320.10140000000001</c:v>
                </c:pt>
                <c:pt idx="495">
                  <c:v>320.10160000000002</c:v>
                </c:pt>
                <c:pt idx="496">
                  <c:v>320.10180000000003</c:v>
                </c:pt>
                <c:pt idx="497">
                  <c:v>320.10199999999998</c:v>
                </c:pt>
                <c:pt idx="498">
                  <c:v>320.10219999999998</c:v>
                </c:pt>
                <c:pt idx="499">
                  <c:v>320.10239999999999</c:v>
                </c:pt>
                <c:pt idx="500">
                  <c:v>320.1026</c:v>
                </c:pt>
                <c:pt idx="501">
                  <c:v>320.1028</c:v>
                </c:pt>
                <c:pt idx="502">
                  <c:v>320.10300000000001</c:v>
                </c:pt>
                <c:pt idx="503">
                  <c:v>320.10320000000002</c:v>
                </c:pt>
                <c:pt idx="504">
                  <c:v>320.10340000000002</c:v>
                </c:pt>
                <c:pt idx="505">
                  <c:v>320.10359999999997</c:v>
                </c:pt>
                <c:pt idx="506">
                  <c:v>320.10379999999998</c:v>
                </c:pt>
                <c:pt idx="507">
                  <c:v>320.10399999999998</c:v>
                </c:pt>
                <c:pt idx="508">
                  <c:v>320.10419999999999</c:v>
                </c:pt>
                <c:pt idx="509">
                  <c:v>320.1044</c:v>
                </c:pt>
                <c:pt idx="510">
                  <c:v>320.1046</c:v>
                </c:pt>
                <c:pt idx="511">
                  <c:v>320.10480000000001</c:v>
                </c:pt>
                <c:pt idx="512">
                  <c:v>320.10500000000002</c:v>
                </c:pt>
                <c:pt idx="513">
                  <c:v>320.10520000000002</c:v>
                </c:pt>
                <c:pt idx="514">
                  <c:v>320.10539999999997</c:v>
                </c:pt>
                <c:pt idx="515">
                  <c:v>320.10559999999998</c:v>
                </c:pt>
                <c:pt idx="516">
                  <c:v>320.10579999999999</c:v>
                </c:pt>
                <c:pt idx="517">
                  <c:v>320.10599999999999</c:v>
                </c:pt>
                <c:pt idx="518">
                  <c:v>320.1062</c:v>
                </c:pt>
                <c:pt idx="519">
                  <c:v>320.10640000000001</c:v>
                </c:pt>
                <c:pt idx="520">
                  <c:v>320.10660000000001</c:v>
                </c:pt>
                <c:pt idx="521">
                  <c:v>320.10680000000002</c:v>
                </c:pt>
                <c:pt idx="522">
                  <c:v>320.10700000000003</c:v>
                </c:pt>
                <c:pt idx="523">
                  <c:v>320.10719999999998</c:v>
                </c:pt>
                <c:pt idx="524">
                  <c:v>320.10739999999998</c:v>
                </c:pt>
                <c:pt idx="525">
                  <c:v>320.10759999999999</c:v>
                </c:pt>
                <c:pt idx="526">
                  <c:v>320.1078</c:v>
                </c:pt>
                <c:pt idx="527">
                  <c:v>320.108</c:v>
                </c:pt>
                <c:pt idx="528">
                  <c:v>320.10820000000001</c:v>
                </c:pt>
                <c:pt idx="529">
                  <c:v>320.10840000000002</c:v>
                </c:pt>
                <c:pt idx="530">
                  <c:v>320.10860000000002</c:v>
                </c:pt>
                <c:pt idx="531">
                  <c:v>320.10879999999997</c:v>
                </c:pt>
                <c:pt idx="532">
                  <c:v>320.10899999999998</c:v>
                </c:pt>
                <c:pt idx="533">
                  <c:v>320.10919999999999</c:v>
                </c:pt>
                <c:pt idx="534">
                  <c:v>320.10939999999999</c:v>
                </c:pt>
                <c:pt idx="535">
                  <c:v>320.1096</c:v>
                </c:pt>
                <c:pt idx="536">
                  <c:v>320.10980000000001</c:v>
                </c:pt>
                <c:pt idx="537">
                  <c:v>320.11</c:v>
                </c:pt>
                <c:pt idx="538">
                  <c:v>320.11020000000002</c:v>
                </c:pt>
                <c:pt idx="539">
                  <c:v>320.11040000000003</c:v>
                </c:pt>
                <c:pt idx="540">
                  <c:v>320.11059999999998</c:v>
                </c:pt>
                <c:pt idx="541">
                  <c:v>320.11079999999998</c:v>
                </c:pt>
                <c:pt idx="542">
                  <c:v>320.11099999999999</c:v>
                </c:pt>
                <c:pt idx="543">
                  <c:v>320.1112</c:v>
                </c:pt>
                <c:pt idx="544">
                  <c:v>320.1114</c:v>
                </c:pt>
                <c:pt idx="545">
                  <c:v>320.11160000000001</c:v>
                </c:pt>
                <c:pt idx="546">
                  <c:v>320.11180000000002</c:v>
                </c:pt>
                <c:pt idx="547">
                  <c:v>320.11200000000002</c:v>
                </c:pt>
                <c:pt idx="548">
                  <c:v>320.11219999999997</c:v>
                </c:pt>
                <c:pt idx="549">
                  <c:v>320.11239999999998</c:v>
                </c:pt>
                <c:pt idx="550">
                  <c:v>320.11259999999999</c:v>
                </c:pt>
                <c:pt idx="551">
                  <c:v>320.11279999999999</c:v>
                </c:pt>
                <c:pt idx="552">
                  <c:v>320.113</c:v>
                </c:pt>
                <c:pt idx="553">
                  <c:v>320.11320000000001</c:v>
                </c:pt>
                <c:pt idx="554">
                  <c:v>320.11340000000001</c:v>
                </c:pt>
                <c:pt idx="555">
                  <c:v>320.11360000000002</c:v>
                </c:pt>
                <c:pt idx="556">
                  <c:v>320.11380000000003</c:v>
                </c:pt>
                <c:pt idx="557">
                  <c:v>320.11399999999998</c:v>
                </c:pt>
                <c:pt idx="558">
                  <c:v>320.11419999999998</c:v>
                </c:pt>
                <c:pt idx="559">
                  <c:v>320.11439999999999</c:v>
                </c:pt>
                <c:pt idx="560">
                  <c:v>320.1146</c:v>
                </c:pt>
                <c:pt idx="561">
                  <c:v>320.1148</c:v>
                </c:pt>
                <c:pt idx="562">
                  <c:v>320.11500000000001</c:v>
                </c:pt>
                <c:pt idx="563">
                  <c:v>320.11520000000002</c:v>
                </c:pt>
                <c:pt idx="564">
                  <c:v>320.11540000000002</c:v>
                </c:pt>
                <c:pt idx="565">
                  <c:v>320.11559999999997</c:v>
                </c:pt>
                <c:pt idx="566">
                  <c:v>320.11579999999998</c:v>
                </c:pt>
                <c:pt idx="567">
                  <c:v>320.11599999999999</c:v>
                </c:pt>
                <c:pt idx="568">
                  <c:v>320.11619999999999</c:v>
                </c:pt>
                <c:pt idx="569">
                  <c:v>320.1164</c:v>
                </c:pt>
                <c:pt idx="570">
                  <c:v>320.11660000000001</c:v>
                </c:pt>
                <c:pt idx="571">
                  <c:v>320.11680000000001</c:v>
                </c:pt>
                <c:pt idx="572">
                  <c:v>320.11700000000002</c:v>
                </c:pt>
                <c:pt idx="573">
                  <c:v>320.11720000000003</c:v>
                </c:pt>
                <c:pt idx="574">
                  <c:v>320.11739999999998</c:v>
                </c:pt>
                <c:pt idx="575">
                  <c:v>320.11759999999998</c:v>
                </c:pt>
                <c:pt idx="576">
                  <c:v>320.11779999999999</c:v>
                </c:pt>
                <c:pt idx="577">
                  <c:v>320.11799999999999</c:v>
                </c:pt>
                <c:pt idx="578">
                  <c:v>320.1182</c:v>
                </c:pt>
                <c:pt idx="579">
                  <c:v>320.11840000000001</c:v>
                </c:pt>
                <c:pt idx="580">
                  <c:v>320.11860000000001</c:v>
                </c:pt>
                <c:pt idx="581">
                  <c:v>320.11880000000002</c:v>
                </c:pt>
                <c:pt idx="582">
                  <c:v>320.11900000000003</c:v>
                </c:pt>
                <c:pt idx="583">
                  <c:v>320.11919999999998</c:v>
                </c:pt>
                <c:pt idx="584">
                  <c:v>320.11939999999998</c:v>
                </c:pt>
                <c:pt idx="585">
                  <c:v>320.11959999999999</c:v>
                </c:pt>
                <c:pt idx="586">
                  <c:v>320.1198</c:v>
                </c:pt>
                <c:pt idx="587">
                  <c:v>320.12</c:v>
                </c:pt>
                <c:pt idx="588">
                  <c:v>320.12020000000001</c:v>
                </c:pt>
                <c:pt idx="589">
                  <c:v>320.12040000000002</c:v>
                </c:pt>
                <c:pt idx="590">
                  <c:v>320.12060000000002</c:v>
                </c:pt>
                <c:pt idx="591">
                  <c:v>320.12079999999997</c:v>
                </c:pt>
                <c:pt idx="592">
                  <c:v>320.12099999999998</c:v>
                </c:pt>
                <c:pt idx="593">
                  <c:v>320.12119999999999</c:v>
                </c:pt>
                <c:pt idx="594">
                  <c:v>320.12139999999999</c:v>
                </c:pt>
                <c:pt idx="595">
                  <c:v>320.1216</c:v>
                </c:pt>
                <c:pt idx="596">
                  <c:v>320.12180000000001</c:v>
                </c:pt>
                <c:pt idx="597">
                  <c:v>320.12200000000001</c:v>
                </c:pt>
                <c:pt idx="598">
                  <c:v>320.12220000000002</c:v>
                </c:pt>
                <c:pt idx="599">
                  <c:v>320.12240000000003</c:v>
                </c:pt>
                <c:pt idx="600">
                  <c:v>320.12259999999998</c:v>
                </c:pt>
                <c:pt idx="601">
                  <c:v>320.12279999999998</c:v>
                </c:pt>
                <c:pt idx="602">
                  <c:v>320.12299999999999</c:v>
                </c:pt>
                <c:pt idx="603">
                  <c:v>320.1232</c:v>
                </c:pt>
                <c:pt idx="604">
                  <c:v>320.1234</c:v>
                </c:pt>
                <c:pt idx="605">
                  <c:v>320.12360000000001</c:v>
                </c:pt>
                <c:pt idx="606">
                  <c:v>320.12380000000002</c:v>
                </c:pt>
                <c:pt idx="607">
                  <c:v>320.12400000000002</c:v>
                </c:pt>
                <c:pt idx="608">
                  <c:v>320.12419999999997</c:v>
                </c:pt>
                <c:pt idx="609">
                  <c:v>320.12439999999998</c:v>
                </c:pt>
                <c:pt idx="610">
                  <c:v>320.12459999999999</c:v>
                </c:pt>
                <c:pt idx="611">
                  <c:v>320.12479999999999</c:v>
                </c:pt>
                <c:pt idx="612">
                  <c:v>320.125</c:v>
                </c:pt>
                <c:pt idx="613">
                  <c:v>320.12520000000001</c:v>
                </c:pt>
                <c:pt idx="614">
                  <c:v>320.12540000000001</c:v>
                </c:pt>
                <c:pt idx="615">
                  <c:v>320.12560000000002</c:v>
                </c:pt>
                <c:pt idx="616">
                  <c:v>320.12580000000003</c:v>
                </c:pt>
                <c:pt idx="617">
                  <c:v>320.12599999999998</c:v>
                </c:pt>
                <c:pt idx="618">
                  <c:v>320.12619999999998</c:v>
                </c:pt>
                <c:pt idx="619">
                  <c:v>320.12639999999999</c:v>
                </c:pt>
                <c:pt idx="620">
                  <c:v>320.1266</c:v>
                </c:pt>
                <c:pt idx="621">
                  <c:v>320.1268</c:v>
                </c:pt>
                <c:pt idx="622">
                  <c:v>320.12700000000001</c:v>
                </c:pt>
                <c:pt idx="623">
                  <c:v>320.12720000000002</c:v>
                </c:pt>
                <c:pt idx="624">
                  <c:v>320.12740000000002</c:v>
                </c:pt>
                <c:pt idx="625">
                  <c:v>320.12759999999997</c:v>
                </c:pt>
                <c:pt idx="626">
                  <c:v>320.12779999999998</c:v>
                </c:pt>
                <c:pt idx="627">
                  <c:v>320.12799999999999</c:v>
                </c:pt>
                <c:pt idx="628">
                  <c:v>320.12819999999999</c:v>
                </c:pt>
                <c:pt idx="629">
                  <c:v>320.1284</c:v>
                </c:pt>
                <c:pt idx="630">
                  <c:v>320.12860000000001</c:v>
                </c:pt>
                <c:pt idx="631">
                  <c:v>320.12880000000001</c:v>
                </c:pt>
                <c:pt idx="632">
                  <c:v>320.12900000000002</c:v>
                </c:pt>
                <c:pt idx="633">
                  <c:v>320.12920000000003</c:v>
                </c:pt>
                <c:pt idx="634">
                  <c:v>320.12939999999998</c:v>
                </c:pt>
                <c:pt idx="635">
                  <c:v>320.12959999999998</c:v>
                </c:pt>
                <c:pt idx="636">
                  <c:v>320.12979999999999</c:v>
                </c:pt>
                <c:pt idx="637">
                  <c:v>320.13</c:v>
                </c:pt>
                <c:pt idx="638">
                  <c:v>320.1302</c:v>
                </c:pt>
                <c:pt idx="639">
                  <c:v>320.13040000000001</c:v>
                </c:pt>
                <c:pt idx="640">
                  <c:v>320.13060000000002</c:v>
                </c:pt>
                <c:pt idx="641">
                  <c:v>320.13080000000002</c:v>
                </c:pt>
                <c:pt idx="642">
                  <c:v>320.13099999999997</c:v>
                </c:pt>
                <c:pt idx="643">
                  <c:v>320.13119999999998</c:v>
                </c:pt>
                <c:pt idx="644">
                  <c:v>320.13139999999999</c:v>
                </c:pt>
                <c:pt idx="645">
                  <c:v>320.13159999999999</c:v>
                </c:pt>
                <c:pt idx="646">
                  <c:v>320.1318</c:v>
                </c:pt>
                <c:pt idx="647">
                  <c:v>320.13200000000001</c:v>
                </c:pt>
                <c:pt idx="648">
                  <c:v>320.13220000000001</c:v>
                </c:pt>
                <c:pt idx="649">
                  <c:v>320.13240000000002</c:v>
                </c:pt>
                <c:pt idx="650">
                  <c:v>320.13260000000002</c:v>
                </c:pt>
                <c:pt idx="651">
                  <c:v>320.13279999999997</c:v>
                </c:pt>
                <c:pt idx="652">
                  <c:v>320.13299999999998</c:v>
                </c:pt>
                <c:pt idx="653">
                  <c:v>320.13319999999999</c:v>
                </c:pt>
                <c:pt idx="654">
                  <c:v>320.13339999999999</c:v>
                </c:pt>
                <c:pt idx="655">
                  <c:v>320.1336</c:v>
                </c:pt>
                <c:pt idx="656">
                  <c:v>320.13380000000001</c:v>
                </c:pt>
                <c:pt idx="657">
                  <c:v>320.13400000000001</c:v>
                </c:pt>
                <c:pt idx="658">
                  <c:v>320.13420000000002</c:v>
                </c:pt>
                <c:pt idx="659">
                  <c:v>320.13440000000003</c:v>
                </c:pt>
                <c:pt idx="660">
                  <c:v>320.13459999999998</c:v>
                </c:pt>
                <c:pt idx="661">
                  <c:v>320.13479999999998</c:v>
                </c:pt>
                <c:pt idx="662">
                  <c:v>320.13499999999999</c:v>
                </c:pt>
                <c:pt idx="663">
                  <c:v>320.1352</c:v>
                </c:pt>
                <c:pt idx="664">
                  <c:v>320.1354</c:v>
                </c:pt>
                <c:pt idx="665">
                  <c:v>320.13560000000001</c:v>
                </c:pt>
                <c:pt idx="666">
                  <c:v>320.13580000000002</c:v>
                </c:pt>
                <c:pt idx="667">
                  <c:v>320.13600000000002</c:v>
                </c:pt>
                <c:pt idx="668">
                  <c:v>320.13619999999997</c:v>
                </c:pt>
                <c:pt idx="669">
                  <c:v>320.13639999999998</c:v>
                </c:pt>
                <c:pt idx="670">
                  <c:v>320.13659999999999</c:v>
                </c:pt>
                <c:pt idx="671">
                  <c:v>320.13679999999999</c:v>
                </c:pt>
                <c:pt idx="672">
                  <c:v>320.137</c:v>
                </c:pt>
                <c:pt idx="673">
                  <c:v>320.13720000000001</c:v>
                </c:pt>
                <c:pt idx="674">
                  <c:v>320.13740000000001</c:v>
                </c:pt>
                <c:pt idx="675">
                  <c:v>320.13760000000002</c:v>
                </c:pt>
                <c:pt idx="676">
                  <c:v>320.13780000000003</c:v>
                </c:pt>
                <c:pt idx="677">
                  <c:v>320.13799999999998</c:v>
                </c:pt>
                <c:pt idx="678">
                  <c:v>320.13819999999998</c:v>
                </c:pt>
                <c:pt idx="679">
                  <c:v>320.13839999999999</c:v>
                </c:pt>
                <c:pt idx="680">
                  <c:v>320.1386</c:v>
                </c:pt>
                <c:pt idx="681">
                  <c:v>320.1388</c:v>
                </c:pt>
                <c:pt idx="682">
                  <c:v>320.13900000000001</c:v>
                </c:pt>
                <c:pt idx="683">
                  <c:v>320.13920000000002</c:v>
                </c:pt>
                <c:pt idx="684">
                  <c:v>320.13940000000002</c:v>
                </c:pt>
                <c:pt idx="685">
                  <c:v>320.13959999999997</c:v>
                </c:pt>
                <c:pt idx="686">
                  <c:v>320.13979999999998</c:v>
                </c:pt>
                <c:pt idx="687">
                  <c:v>320.14</c:v>
                </c:pt>
                <c:pt idx="688">
                  <c:v>320.14019999999999</c:v>
                </c:pt>
                <c:pt idx="689">
                  <c:v>320.1404</c:v>
                </c:pt>
                <c:pt idx="690">
                  <c:v>320.14060000000001</c:v>
                </c:pt>
                <c:pt idx="691">
                  <c:v>320.14080000000001</c:v>
                </c:pt>
                <c:pt idx="692">
                  <c:v>320.14100000000002</c:v>
                </c:pt>
                <c:pt idx="693">
                  <c:v>320.14120000000003</c:v>
                </c:pt>
                <c:pt idx="694">
                  <c:v>320.14139999999998</c:v>
                </c:pt>
                <c:pt idx="695">
                  <c:v>320.14159999999998</c:v>
                </c:pt>
                <c:pt idx="696">
                  <c:v>320.14179999999999</c:v>
                </c:pt>
                <c:pt idx="697">
                  <c:v>320.142</c:v>
                </c:pt>
                <c:pt idx="698">
                  <c:v>320.1422</c:v>
                </c:pt>
                <c:pt idx="699">
                  <c:v>320.14240000000001</c:v>
                </c:pt>
                <c:pt idx="700">
                  <c:v>320.14260000000002</c:v>
                </c:pt>
                <c:pt idx="701">
                  <c:v>320.14280000000002</c:v>
                </c:pt>
                <c:pt idx="702">
                  <c:v>320.14299999999997</c:v>
                </c:pt>
                <c:pt idx="703">
                  <c:v>320.14319999999998</c:v>
                </c:pt>
                <c:pt idx="704">
                  <c:v>320.14339999999999</c:v>
                </c:pt>
                <c:pt idx="705">
                  <c:v>320.14359999999999</c:v>
                </c:pt>
                <c:pt idx="706">
                  <c:v>320.1438</c:v>
                </c:pt>
                <c:pt idx="707">
                  <c:v>320.14400000000001</c:v>
                </c:pt>
                <c:pt idx="708">
                  <c:v>320.14420000000001</c:v>
                </c:pt>
                <c:pt idx="709">
                  <c:v>320.14440000000002</c:v>
                </c:pt>
                <c:pt idx="710">
                  <c:v>320.14460000000003</c:v>
                </c:pt>
                <c:pt idx="711">
                  <c:v>320.14479999999998</c:v>
                </c:pt>
                <c:pt idx="712">
                  <c:v>320.14499999999998</c:v>
                </c:pt>
                <c:pt idx="713">
                  <c:v>320.14519999999999</c:v>
                </c:pt>
                <c:pt idx="714">
                  <c:v>320.1454</c:v>
                </c:pt>
                <c:pt idx="715">
                  <c:v>320.1456</c:v>
                </c:pt>
                <c:pt idx="716">
                  <c:v>320.14580000000001</c:v>
                </c:pt>
                <c:pt idx="717">
                  <c:v>320.14600000000002</c:v>
                </c:pt>
                <c:pt idx="718">
                  <c:v>320.14620000000002</c:v>
                </c:pt>
                <c:pt idx="719">
                  <c:v>320.14640000000003</c:v>
                </c:pt>
                <c:pt idx="720">
                  <c:v>320.14659999999998</c:v>
                </c:pt>
                <c:pt idx="721">
                  <c:v>320.14679999999998</c:v>
                </c:pt>
                <c:pt idx="722">
                  <c:v>320.14699999999999</c:v>
                </c:pt>
                <c:pt idx="723">
                  <c:v>320.1472</c:v>
                </c:pt>
                <c:pt idx="724">
                  <c:v>320.1474</c:v>
                </c:pt>
                <c:pt idx="725">
                  <c:v>320.14760000000001</c:v>
                </c:pt>
                <c:pt idx="726">
                  <c:v>320.14780000000002</c:v>
                </c:pt>
                <c:pt idx="727">
                  <c:v>320.14800000000002</c:v>
                </c:pt>
                <c:pt idx="728">
                  <c:v>320.14819999999997</c:v>
                </c:pt>
                <c:pt idx="729">
                  <c:v>320.14839999999998</c:v>
                </c:pt>
                <c:pt idx="730">
                  <c:v>320.14859999999999</c:v>
                </c:pt>
                <c:pt idx="731">
                  <c:v>320.14879999999999</c:v>
                </c:pt>
                <c:pt idx="732">
                  <c:v>320.149</c:v>
                </c:pt>
                <c:pt idx="733">
                  <c:v>320.14920000000001</c:v>
                </c:pt>
                <c:pt idx="734">
                  <c:v>320.14940000000001</c:v>
                </c:pt>
                <c:pt idx="735">
                  <c:v>320.14960000000002</c:v>
                </c:pt>
                <c:pt idx="736">
                  <c:v>320.14980000000003</c:v>
                </c:pt>
                <c:pt idx="737">
                  <c:v>320.14999999999998</c:v>
                </c:pt>
                <c:pt idx="738">
                  <c:v>320.15019999999998</c:v>
                </c:pt>
                <c:pt idx="739">
                  <c:v>320.15039999999999</c:v>
                </c:pt>
                <c:pt idx="740">
                  <c:v>320.1506</c:v>
                </c:pt>
                <c:pt idx="741">
                  <c:v>320.1508</c:v>
                </c:pt>
                <c:pt idx="742">
                  <c:v>320.15100000000001</c:v>
                </c:pt>
                <c:pt idx="743">
                  <c:v>320.15120000000002</c:v>
                </c:pt>
                <c:pt idx="744">
                  <c:v>320.15140000000002</c:v>
                </c:pt>
                <c:pt idx="745">
                  <c:v>320.15159999999997</c:v>
                </c:pt>
                <c:pt idx="746">
                  <c:v>320.15179999999998</c:v>
                </c:pt>
                <c:pt idx="747">
                  <c:v>320.15199999999999</c:v>
                </c:pt>
                <c:pt idx="748">
                  <c:v>320.15219999999999</c:v>
                </c:pt>
                <c:pt idx="749">
                  <c:v>320.1524</c:v>
                </c:pt>
                <c:pt idx="750">
                  <c:v>320.15260000000001</c:v>
                </c:pt>
                <c:pt idx="751">
                  <c:v>320.15280000000001</c:v>
                </c:pt>
                <c:pt idx="752">
                  <c:v>320.15300000000002</c:v>
                </c:pt>
                <c:pt idx="753">
                  <c:v>320.15320000000003</c:v>
                </c:pt>
                <c:pt idx="754">
                  <c:v>320.15339999999998</c:v>
                </c:pt>
                <c:pt idx="755">
                  <c:v>320.15359999999998</c:v>
                </c:pt>
                <c:pt idx="756">
                  <c:v>320.15379999999999</c:v>
                </c:pt>
                <c:pt idx="757">
                  <c:v>320.154</c:v>
                </c:pt>
                <c:pt idx="758">
                  <c:v>320.1542</c:v>
                </c:pt>
                <c:pt idx="759">
                  <c:v>320.15440000000001</c:v>
                </c:pt>
                <c:pt idx="760">
                  <c:v>320.15460000000002</c:v>
                </c:pt>
                <c:pt idx="761">
                  <c:v>320.15480000000002</c:v>
                </c:pt>
                <c:pt idx="762">
                  <c:v>320.15499999999997</c:v>
                </c:pt>
                <c:pt idx="763">
                  <c:v>320.15519999999998</c:v>
                </c:pt>
                <c:pt idx="764">
                  <c:v>320.15539999999999</c:v>
                </c:pt>
                <c:pt idx="765">
                  <c:v>320.15559999999999</c:v>
                </c:pt>
                <c:pt idx="766">
                  <c:v>320.1558</c:v>
                </c:pt>
                <c:pt idx="767">
                  <c:v>320.15600000000001</c:v>
                </c:pt>
                <c:pt idx="768">
                  <c:v>320.15620000000001</c:v>
                </c:pt>
                <c:pt idx="769">
                  <c:v>320.15640000000002</c:v>
                </c:pt>
                <c:pt idx="770">
                  <c:v>320.15660000000003</c:v>
                </c:pt>
                <c:pt idx="771">
                  <c:v>320.15679999999998</c:v>
                </c:pt>
                <c:pt idx="772">
                  <c:v>320.15699999999998</c:v>
                </c:pt>
                <c:pt idx="773">
                  <c:v>320.15719999999999</c:v>
                </c:pt>
                <c:pt idx="774">
                  <c:v>320.1574</c:v>
                </c:pt>
                <c:pt idx="775">
                  <c:v>320.1576</c:v>
                </c:pt>
                <c:pt idx="776">
                  <c:v>320.15780000000001</c:v>
                </c:pt>
                <c:pt idx="777">
                  <c:v>320.15800000000002</c:v>
                </c:pt>
                <c:pt idx="778">
                  <c:v>320.15820000000002</c:v>
                </c:pt>
                <c:pt idx="779">
                  <c:v>320.15839999999997</c:v>
                </c:pt>
                <c:pt idx="780">
                  <c:v>320.15859999999998</c:v>
                </c:pt>
                <c:pt idx="781">
                  <c:v>320.15879999999999</c:v>
                </c:pt>
                <c:pt idx="782">
                  <c:v>320.15899999999999</c:v>
                </c:pt>
                <c:pt idx="783">
                  <c:v>320.1592</c:v>
                </c:pt>
                <c:pt idx="784">
                  <c:v>320.15940000000001</c:v>
                </c:pt>
                <c:pt idx="785">
                  <c:v>320.15960000000001</c:v>
                </c:pt>
                <c:pt idx="786">
                  <c:v>320.15980000000002</c:v>
                </c:pt>
                <c:pt idx="787">
                  <c:v>320.16000000000003</c:v>
                </c:pt>
                <c:pt idx="788">
                  <c:v>320.16019999999997</c:v>
                </c:pt>
                <c:pt idx="789">
                  <c:v>320.16039999999998</c:v>
                </c:pt>
                <c:pt idx="790">
                  <c:v>320.16059999999999</c:v>
                </c:pt>
                <c:pt idx="791">
                  <c:v>320.16079999999999</c:v>
                </c:pt>
                <c:pt idx="792">
                  <c:v>320.161</c:v>
                </c:pt>
                <c:pt idx="793">
                  <c:v>320.16120000000001</c:v>
                </c:pt>
                <c:pt idx="794">
                  <c:v>320.16140000000001</c:v>
                </c:pt>
                <c:pt idx="795">
                  <c:v>320.16160000000002</c:v>
                </c:pt>
                <c:pt idx="796">
                  <c:v>320.16180000000003</c:v>
                </c:pt>
                <c:pt idx="797">
                  <c:v>320.16199999999998</c:v>
                </c:pt>
                <c:pt idx="798">
                  <c:v>320.16219999999998</c:v>
                </c:pt>
                <c:pt idx="799">
                  <c:v>320.16239999999999</c:v>
                </c:pt>
                <c:pt idx="800">
                  <c:v>320.1626</c:v>
                </c:pt>
                <c:pt idx="801">
                  <c:v>320.1628</c:v>
                </c:pt>
                <c:pt idx="802">
                  <c:v>320.16300000000001</c:v>
                </c:pt>
                <c:pt idx="803">
                  <c:v>320.16320000000002</c:v>
                </c:pt>
                <c:pt idx="804">
                  <c:v>320.16340000000002</c:v>
                </c:pt>
                <c:pt idx="805">
                  <c:v>320.16359999999997</c:v>
                </c:pt>
                <c:pt idx="806">
                  <c:v>320.16379999999998</c:v>
                </c:pt>
                <c:pt idx="807">
                  <c:v>320.16399999999999</c:v>
                </c:pt>
                <c:pt idx="808">
                  <c:v>320.16419999999999</c:v>
                </c:pt>
                <c:pt idx="809">
                  <c:v>320.1644</c:v>
                </c:pt>
                <c:pt idx="810">
                  <c:v>320.16460000000001</c:v>
                </c:pt>
                <c:pt idx="811">
                  <c:v>320.16480000000001</c:v>
                </c:pt>
                <c:pt idx="812">
                  <c:v>320.16500000000002</c:v>
                </c:pt>
                <c:pt idx="813">
                  <c:v>320.16520000000003</c:v>
                </c:pt>
                <c:pt idx="814">
                  <c:v>320.16539999999998</c:v>
                </c:pt>
                <c:pt idx="815">
                  <c:v>320.16559999999998</c:v>
                </c:pt>
                <c:pt idx="816">
                  <c:v>320.16579999999999</c:v>
                </c:pt>
                <c:pt idx="817">
                  <c:v>320.166</c:v>
                </c:pt>
                <c:pt idx="818">
                  <c:v>320.1662</c:v>
                </c:pt>
                <c:pt idx="819">
                  <c:v>320.16640000000001</c:v>
                </c:pt>
                <c:pt idx="820">
                  <c:v>320.16660000000002</c:v>
                </c:pt>
                <c:pt idx="821">
                  <c:v>320.16680000000002</c:v>
                </c:pt>
                <c:pt idx="822">
                  <c:v>320.16699999999997</c:v>
                </c:pt>
                <c:pt idx="823">
                  <c:v>320.16719999999998</c:v>
                </c:pt>
                <c:pt idx="824">
                  <c:v>320.16739999999999</c:v>
                </c:pt>
                <c:pt idx="825">
                  <c:v>320.16759999999999</c:v>
                </c:pt>
                <c:pt idx="826">
                  <c:v>320.1678</c:v>
                </c:pt>
                <c:pt idx="827">
                  <c:v>320.16800000000001</c:v>
                </c:pt>
                <c:pt idx="828">
                  <c:v>320.16820000000001</c:v>
                </c:pt>
                <c:pt idx="829">
                  <c:v>320.16840000000002</c:v>
                </c:pt>
                <c:pt idx="830">
                  <c:v>320.16860000000003</c:v>
                </c:pt>
                <c:pt idx="831">
                  <c:v>320.16879999999998</c:v>
                </c:pt>
                <c:pt idx="832">
                  <c:v>320.16899999999998</c:v>
                </c:pt>
              </c:numCache>
            </c:numRef>
          </c:xVal>
          <c:yVal>
            <c:numRef>
              <c:f>工作表1!$B$1:$B$1000</c:f>
              <c:numCache>
                <c:formatCode>General</c:formatCode>
                <c:ptCount val="1000"/>
                <c:pt idx="0">
                  <c:v>0.28275</c:v>
                </c:pt>
                <c:pt idx="1">
                  <c:v>0.189</c:v>
                </c:pt>
                <c:pt idx="2">
                  <c:v>9.5250000000000001E-2</c:v>
                </c:pt>
                <c:pt idx="3">
                  <c:v>9.5250000000000001E-2</c:v>
                </c:pt>
                <c:pt idx="4">
                  <c:v>9.5250000000000001E-2</c:v>
                </c:pt>
                <c:pt idx="5">
                  <c:v>6.4000000000000001E-2</c:v>
                </c:pt>
                <c:pt idx="6">
                  <c:v>6.4000000000000001E-2</c:v>
                </c:pt>
                <c:pt idx="7">
                  <c:v>0.68899999999999995</c:v>
                </c:pt>
                <c:pt idx="8">
                  <c:v>2.9390000000000001</c:v>
                </c:pt>
                <c:pt idx="9">
                  <c:v>3.4077500000000001</c:v>
                </c:pt>
                <c:pt idx="10">
                  <c:v>3.3140000000000001</c:v>
                </c:pt>
                <c:pt idx="11">
                  <c:v>2.8140000000000001</c:v>
                </c:pt>
                <c:pt idx="12">
                  <c:v>1.7827500000000001</c:v>
                </c:pt>
                <c:pt idx="13">
                  <c:v>0.90774999999999995</c:v>
                </c:pt>
                <c:pt idx="14">
                  <c:v>0.84524999999999995</c:v>
                </c:pt>
                <c:pt idx="15">
                  <c:v>0.81399999999999995</c:v>
                </c:pt>
                <c:pt idx="16">
                  <c:v>0.72024999999999995</c:v>
                </c:pt>
                <c:pt idx="17">
                  <c:v>0.68899999999999995</c:v>
                </c:pt>
                <c:pt idx="18">
                  <c:v>0.75149999999999995</c:v>
                </c:pt>
                <c:pt idx="19">
                  <c:v>1.1577500000000001</c:v>
                </c:pt>
                <c:pt idx="20">
                  <c:v>1.5015000000000001</c:v>
                </c:pt>
                <c:pt idx="21">
                  <c:v>1.3452500000000001</c:v>
                </c:pt>
                <c:pt idx="22">
                  <c:v>1.0640000000000001</c:v>
                </c:pt>
                <c:pt idx="23">
                  <c:v>0.93899999999999995</c:v>
                </c:pt>
                <c:pt idx="24">
                  <c:v>0.81399999999999995</c:v>
                </c:pt>
                <c:pt idx="25">
                  <c:v>0.68899999999999995</c:v>
                </c:pt>
                <c:pt idx="26">
                  <c:v>0.62649999999999995</c:v>
                </c:pt>
                <c:pt idx="27">
                  <c:v>0.56399999999999995</c:v>
                </c:pt>
                <c:pt idx="28">
                  <c:v>0.56399999999999995</c:v>
                </c:pt>
                <c:pt idx="29">
                  <c:v>0.2515</c:v>
                </c:pt>
                <c:pt idx="30">
                  <c:v>6.4000000000000001E-2</c:v>
                </c:pt>
                <c:pt idx="31">
                  <c:v>9.5250000000000001E-2</c:v>
                </c:pt>
                <c:pt idx="32">
                  <c:v>0.1265</c:v>
                </c:pt>
                <c:pt idx="33">
                  <c:v>9.5250000000000001E-2</c:v>
                </c:pt>
                <c:pt idx="34">
                  <c:v>9.5250000000000001E-2</c:v>
                </c:pt>
                <c:pt idx="35">
                  <c:v>9.5250000000000001E-2</c:v>
                </c:pt>
                <c:pt idx="36">
                  <c:v>9.5250000000000001E-2</c:v>
                </c:pt>
                <c:pt idx="37">
                  <c:v>0.1265</c:v>
                </c:pt>
                <c:pt idx="38">
                  <c:v>0.22025</c:v>
                </c:pt>
                <c:pt idx="39">
                  <c:v>0.28275</c:v>
                </c:pt>
                <c:pt idx="40">
                  <c:v>-1.9359999999999999</c:v>
                </c:pt>
                <c:pt idx="41">
                  <c:v>-3.4984999999999999</c:v>
                </c:pt>
                <c:pt idx="42">
                  <c:v>-3.9984999999999999</c:v>
                </c:pt>
                <c:pt idx="43">
                  <c:v>-3.8109999999999999</c:v>
                </c:pt>
                <c:pt idx="44">
                  <c:v>-3.2797499999999999</c:v>
                </c:pt>
                <c:pt idx="45">
                  <c:v>-2.4047499999999999</c:v>
                </c:pt>
                <c:pt idx="46">
                  <c:v>-1.4672499999999999</c:v>
                </c:pt>
                <c:pt idx="47">
                  <c:v>-0.52975000000000005</c:v>
                </c:pt>
                <c:pt idx="48">
                  <c:v>-0.40475</c:v>
                </c:pt>
                <c:pt idx="49">
                  <c:v>-0.65475000000000005</c:v>
                </c:pt>
                <c:pt idx="50">
                  <c:v>-0.77975000000000005</c:v>
                </c:pt>
                <c:pt idx="51">
                  <c:v>-1.5297499999999999</c:v>
                </c:pt>
                <c:pt idx="52">
                  <c:v>-2.7172499999999999</c:v>
                </c:pt>
                <c:pt idx="53">
                  <c:v>-2.9672499999999999</c:v>
                </c:pt>
                <c:pt idx="54">
                  <c:v>-2.5922499999999999</c:v>
                </c:pt>
                <c:pt idx="55">
                  <c:v>-2.0297499999999999</c:v>
                </c:pt>
                <c:pt idx="56">
                  <c:v>-1.5609999999999999</c:v>
                </c:pt>
                <c:pt idx="57">
                  <c:v>-1.1547499999999999</c:v>
                </c:pt>
                <c:pt idx="58">
                  <c:v>-0.84225000000000005</c:v>
                </c:pt>
                <c:pt idx="59">
                  <c:v>-0.65475000000000005</c:v>
                </c:pt>
                <c:pt idx="60">
                  <c:v>-0.87350000000000005</c:v>
                </c:pt>
                <c:pt idx="61">
                  <c:v>-1.0609999999999999</c:v>
                </c:pt>
                <c:pt idx="62">
                  <c:v>6.4000000000000001E-2</c:v>
                </c:pt>
                <c:pt idx="63">
                  <c:v>0.28275</c:v>
                </c:pt>
                <c:pt idx="64">
                  <c:v>0.2515</c:v>
                </c:pt>
                <c:pt idx="65">
                  <c:v>0.22025</c:v>
                </c:pt>
                <c:pt idx="66">
                  <c:v>0.189</c:v>
                </c:pt>
                <c:pt idx="67">
                  <c:v>0.15775</c:v>
                </c:pt>
                <c:pt idx="68">
                  <c:v>0.1265</c:v>
                </c:pt>
                <c:pt idx="69">
                  <c:v>9.5250000000000001E-2</c:v>
                </c:pt>
                <c:pt idx="70">
                  <c:v>6.4000000000000001E-2</c:v>
                </c:pt>
                <c:pt idx="71">
                  <c:v>6.4000000000000001E-2</c:v>
                </c:pt>
                <c:pt idx="72">
                  <c:v>9.5250000000000001E-2</c:v>
                </c:pt>
                <c:pt idx="73">
                  <c:v>3.0640000000000001</c:v>
                </c:pt>
                <c:pt idx="74">
                  <c:v>4.4077500000000001</c:v>
                </c:pt>
                <c:pt idx="75">
                  <c:v>5.1890000000000001</c:v>
                </c:pt>
                <c:pt idx="76">
                  <c:v>5.2202500000000001</c:v>
                </c:pt>
                <c:pt idx="77">
                  <c:v>4.6265000000000001</c:v>
                </c:pt>
                <c:pt idx="78">
                  <c:v>3.6265000000000001</c:v>
                </c:pt>
                <c:pt idx="79">
                  <c:v>2.4702500000000001</c:v>
                </c:pt>
                <c:pt idx="80">
                  <c:v>1.1890000000000001</c:v>
                </c:pt>
                <c:pt idx="81">
                  <c:v>0.90774999999999995</c:v>
                </c:pt>
                <c:pt idx="82">
                  <c:v>1.0327500000000001</c:v>
                </c:pt>
                <c:pt idx="83">
                  <c:v>1.1577500000000001</c:v>
                </c:pt>
                <c:pt idx="84">
                  <c:v>2.1265000000000001</c:v>
                </c:pt>
                <c:pt idx="85">
                  <c:v>2.6890000000000001</c:v>
                </c:pt>
                <c:pt idx="86">
                  <c:v>2.3765000000000001</c:v>
                </c:pt>
                <c:pt idx="87">
                  <c:v>1.7202500000000001</c:v>
                </c:pt>
                <c:pt idx="88">
                  <c:v>1.0015000000000001</c:v>
                </c:pt>
                <c:pt idx="89">
                  <c:v>0.62649999999999995</c:v>
                </c:pt>
                <c:pt idx="90">
                  <c:v>0.65774999999999995</c:v>
                </c:pt>
                <c:pt idx="91">
                  <c:v>0.81399999999999995</c:v>
                </c:pt>
                <c:pt idx="92">
                  <c:v>1.0327500000000001</c:v>
                </c:pt>
                <c:pt idx="93">
                  <c:v>0.97024999999999995</c:v>
                </c:pt>
                <c:pt idx="94">
                  <c:v>1.0015000000000001</c:v>
                </c:pt>
                <c:pt idx="95">
                  <c:v>0.15775</c:v>
                </c:pt>
                <c:pt idx="96">
                  <c:v>0.1265</c:v>
                </c:pt>
                <c:pt idx="97">
                  <c:v>0.1265</c:v>
                </c:pt>
                <c:pt idx="98">
                  <c:v>9.5250000000000001E-2</c:v>
                </c:pt>
                <c:pt idx="99">
                  <c:v>9.5250000000000001E-2</c:v>
                </c:pt>
                <c:pt idx="100">
                  <c:v>0.1265</c:v>
                </c:pt>
                <c:pt idx="101">
                  <c:v>0.15775</c:v>
                </c:pt>
                <c:pt idx="102">
                  <c:v>0.15775</c:v>
                </c:pt>
                <c:pt idx="103">
                  <c:v>0.189</c:v>
                </c:pt>
                <c:pt idx="104">
                  <c:v>0.22025</c:v>
                </c:pt>
                <c:pt idx="105">
                  <c:v>-0.74850000000000005</c:v>
                </c:pt>
                <c:pt idx="106">
                  <c:v>-1.9984999999999999</c:v>
                </c:pt>
                <c:pt idx="107">
                  <c:v>-2.1547499999999999</c:v>
                </c:pt>
                <c:pt idx="108">
                  <c:v>-1.9047499999999999</c:v>
                </c:pt>
                <c:pt idx="109">
                  <c:v>-1.3422499999999999</c:v>
                </c:pt>
                <c:pt idx="110">
                  <c:v>-0.87350000000000005</c:v>
                </c:pt>
                <c:pt idx="111">
                  <c:v>-0.71725000000000005</c:v>
                </c:pt>
                <c:pt idx="112">
                  <c:v>-0.62350000000000005</c:v>
                </c:pt>
                <c:pt idx="113">
                  <c:v>-0.46725</c:v>
                </c:pt>
                <c:pt idx="114">
                  <c:v>-0.436</c:v>
                </c:pt>
                <c:pt idx="115">
                  <c:v>-0.52975000000000005</c:v>
                </c:pt>
                <c:pt idx="116">
                  <c:v>-0.90475000000000005</c:v>
                </c:pt>
                <c:pt idx="117">
                  <c:v>-2.6234999999999999</c:v>
                </c:pt>
                <c:pt idx="118">
                  <c:v>-3.4984999999999999</c:v>
                </c:pt>
                <c:pt idx="119">
                  <c:v>-3.9047499999999999</c:v>
                </c:pt>
                <c:pt idx="120">
                  <c:v>-3.9672499999999999</c:v>
                </c:pt>
                <c:pt idx="121">
                  <c:v>-3.6234999999999999</c:v>
                </c:pt>
                <c:pt idx="122">
                  <c:v>-3.3109999999999999</c:v>
                </c:pt>
                <c:pt idx="123">
                  <c:v>-2.7172499999999999</c:v>
                </c:pt>
                <c:pt idx="124">
                  <c:v>-2.1234999999999999</c:v>
                </c:pt>
                <c:pt idx="125">
                  <c:v>-1.7484999999999999</c:v>
                </c:pt>
                <c:pt idx="126">
                  <c:v>-1.4359999999999999</c:v>
                </c:pt>
                <c:pt idx="127">
                  <c:v>-0.46725</c:v>
                </c:pt>
                <c:pt idx="128">
                  <c:v>0.3765</c:v>
                </c:pt>
                <c:pt idx="129">
                  <c:v>0.2515</c:v>
                </c:pt>
                <c:pt idx="130">
                  <c:v>0.189</c:v>
                </c:pt>
                <c:pt idx="131">
                  <c:v>0.1265</c:v>
                </c:pt>
                <c:pt idx="132">
                  <c:v>0.1265</c:v>
                </c:pt>
                <c:pt idx="133">
                  <c:v>6.4000000000000001E-2</c:v>
                </c:pt>
                <c:pt idx="134">
                  <c:v>6.4000000000000001E-2</c:v>
                </c:pt>
                <c:pt idx="135">
                  <c:v>9.5250000000000001E-2</c:v>
                </c:pt>
                <c:pt idx="136">
                  <c:v>9.5250000000000001E-2</c:v>
                </c:pt>
                <c:pt idx="137">
                  <c:v>9.5250000000000001E-2</c:v>
                </c:pt>
                <c:pt idx="138">
                  <c:v>2.3452500000000001</c:v>
                </c:pt>
                <c:pt idx="139">
                  <c:v>3.8765000000000001</c:v>
                </c:pt>
                <c:pt idx="140">
                  <c:v>4.1890000000000001</c:v>
                </c:pt>
                <c:pt idx="141">
                  <c:v>3.7202500000000001</c:v>
                </c:pt>
                <c:pt idx="142">
                  <c:v>2.8765000000000001</c:v>
                </c:pt>
                <c:pt idx="143">
                  <c:v>1.6890000000000001</c:v>
                </c:pt>
                <c:pt idx="144">
                  <c:v>0.62649999999999995</c:v>
                </c:pt>
                <c:pt idx="145">
                  <c:v>0.47025</c:v>
                </c:pt>
                <c:pt idx="146">
                  <c:v>0.50149999999999995</c:v>
                </c:pt>
                <c:pt idx="147">
                  <c:v>0.59524999999999995</c:v>
                </c:pt>
                <c:pt idx="148">
                  <c:v>0.81399999999999995</c:v>
                </c:pt>
                <c:pt idx="149">
                  <c:v>1.3765000000000001</c:v>
                </c:pt>
                <c:pt idx="150">
                  <c:v>1.6890000000000001</c:v>
                </c:pt>
                <c:pt idx="151">
                  <c:v>1.2515000000000001</c:v>
                </c:pt>
                <c:pt idx="152">
                  <c:v>0.84524999999999995</c:v>
                </c:pt>
                <c:pt idx="153">
                  <c:v>0.68899999999999995</c:v>
                </c:pt>
                <c:pt idx="154">
                  <c:v>0.53274999999999995</c:v>
                </c:pt>
                <c:pt idx="155">
                  <c:v>0.50149999999999995</c:v>
                </c:pt>
                <c:pt idx="156">
                  <c:v>0.56399999999999995</c:v>
                </c:pt>
                <c:pt idx="157">
                  <c:v>0.81399999999999995</c:v>
                </c:pt>
                <c:pt idx="158">
                  <c:v>0.93899999999999995</c:v>
                </c:pt>
                <c:pt idx="159">
                  <c:v>1.0952500000000001</c:v>
                </c:pt>
                <c:pt idx="160">
                  <c:v>0.15775</c:v>
                </c:pt>
                <c:pt idx="161">
                  <c:v>0.15775</c:v>
                </c:pt>
                <c:pt idx="162">
                  <c:v>0.1265</c:v>
                </c:pt>
                <c:pt idx="163">
                  <c:v>9.5250000000000001E-2</c:v>
                </c:pt>
                <c:pt idx="164">
                  <c:v>9.5250000000000001E-2</c:v>
                </c:pt>
                <c:pt idx="165">
                  <c:v>0.1265</c:v>
                </c:pt>
                <c:pt idx="166">
                  <c:v>0.1265</c:v>
                </c:pt>
                <c:pt idx="167">
                  <c:v>9.5250000000000001E-2</c:v>
                </c:pt>
                <c:pt idx="168">
                  <c:v>9.5250000000000001E-2</c:v>
                </c:pt>
                <c:pt idx="169">
                  <c:v>0.15775</c:v>
                </c:pt>
                <c:pt idx="170">
                  <c:v>-0.74850000000000005</c:v>
                </c:pt>
                <c:pt idx="171">
                  <c:v>-3.0297499999999999</c:v>
                </c:pt>
                <c:pt idx="172">
                  <c:v>-3.7484999999999999</c:v>
                </c:pt>
                <c:pt idx="173">
                  <c:v>-3.6234999999999999</c:v>
                </c:pt>
                <c:pt idx="174">
                  <c:v>-3.1859999999999999</c:v>
                </c:pt>
                <c:pt idx="175">
                  <c:v>-2.3734999999999999</c:v>
                </c:pt>
                <c:pt idx="176">
                  <c:v>-1.2797499999999999</c:v>
                </c:pt>
                <c:pt idx="177">
                  <c:v>-0.46725</c:v>
                </c:pt>
                <c:pt idx="178">
                  <c:v>-0.46725</c:v>
                </c:pt>
                <c:pt idx="179">
                  <c:v>-0.62350000000000005</c:v>
                </c:pt>
                <c:pt idx="180">
                  <c:v>-0.77975000000000005</c:v>
                </c:pt>
                <c:pt idx="181">
                  <c:v>-1.0922499999999999</c:v>
                </c:pt>
                <c:pt idx="182">
                  <c:v>-2.0609999999999999</c:v>
                </c:pt>
                <c:pt idx="183">
                  <c:v>-2.3109999999999999</c:v>
                </c:pt>
                <c:pt idx="184">
                  <c:v>-2.1859999999999999</c:v>
                </c:pt>
                <c:pt idx="185">
                  <c:v>-1.8734999999999999</c:v>
                </c:pt>
                <c:pt idx="186">
                  <c:v>-1.3734999999999999</c:v>
                </c:pt>
                <c:pt idx="187">
                  <c:v>-0.84225000000000005</c:v>
                </c:pt>
                <c:pt idx="188">
                  <c:v>-0.62350000000000005</c:v>
                </c:pt>
                <c:pt idx="189">
                  <c:v>-0.68600000000000005</c:v>
                </c:pt>
                <c:pt idx="190">
                  <c:v>-0.77975000000000005</c:v>
                </c:pt>
                <c:pt idx="191">
                  <c:v>-0.71725000000000005</c:v>
                </c:pt>
                <c:pt idx="192">
                  <c:v>-0.68600000000000005</c:v>
                </c:pt>
                <c:pt idx="193">
                  <c:v>0.62649999999999995</c:v>
                </c:pt>
                <c:pt idx="194">
                  <c:v>0.47025</c:v>
                </c:pt>
                <c:pt idx="195">
                  <c:v>0.34525</c:v>
                </c:pt>
                <c:pt idx="196">
                  <c:v>0.22025</c:v>
                </c:pt>
                <c:pt idx="197">
                  <c:v>0.15775</c:v>
                </c:pt>
                <c:pt idx="198">
                  <c:v>0.1265</c:v>
                </c:pt>
                <c:pt idx="199">
                  <c:v>9.5250000000000001E-2</c:v>
                </c:pt>
                <c:pt idx="200">
                  <c:v>9.5250000000000001E-2</c:v>
                </c:pt>
                <c:pt idx="201">
                  <c:v>6.4000000000000001E-2</c:v>
                </c:pt>
                <c:pt idx="202">
                  <c:v>6.4000000000000001E-2</c:v>
                </c:pt>
                <c:pt idx="203">
                  <c:v>2.4077500000000001</c:v>
                </c:pt>
                <c:pt idx="204">
                  <c:v>4.1890000000000001</c:v>
                </c:pt>
                <c:pt idx="205">
                  <c:v>5.4077500000000001</c:v>
                </c:pt>
                <c:pt idx="206">
                  <c:v>5.5952500000000001</c:v>
                </c:pt>
                <c:pt idx="207">
                  <c:v>4.9702500000000001</c:v>
                </c:pt>
                <c:pt idx="208">
                  <c:v>3.9077500000000001</c:v>
                </c:pt>
                <c:pt idx="209">
                  <c:v>2.4390000000000001</c:v>
                </c:pt>
                <c:pt idx="210">
                  <c:v>1.0015000000000001</c:v>
                </c:pt>
                <c:pt idx="211">
                  <c:v>0.65774999999999995</c:v>
                </c:pt>
                <c:pt idx="212">
                  <c:v>0.56399999999999995</c:v>
                </c:pt>
                <c:pt idx="213">
                  <c:v>0.59524999999999995</c:v>
                </c:pt>
                <c:pt idx="214">
                  <c:v>1.0327500000000001</c:v>
                </c:pt>
                <c:pt idx="215">
                  <c:v>1.9077500000000001</c:v>
                </c:pt>
                <c:pt idx="216">
                  <c:v>2.1890000000000001</c:v>
                </c:pt>
                <c:pt idx="217">
                  <c:v>2.0015000000000001</c:v>
                </c:pt>
                <c:pt idx="218">
                  <c:v>1.4390000000000001</c:v>
                </c:pt>
                <c:pt idx="219">
                  <c:v>0.93899999999999995</c:v>
                </c:pt>
                <c:pt idx="220">
                  <c:v>0.72024999999999995</c:v>
                </c:pt>
                <c:pt idx="221">
                  <c:v>0.84524999999999995</c:v>
                </c:pt>
                <c:pt idx="222">
                  <c:v>0.75149999999999995</c:v>
                </c:pt>
                <c:pt idx="223">
                  <c:v>0.68899999999999995</c:v>
                </c:pt>
                <c:pt idx="224">
                  <c:v>0.65774999999999995</c:v>
                </c:pt>
                <c:pt idx="225">
                  <c:v>0.1265</c:v>
                </c:pt>
                <c:pt idx="226">
                  <c:v>0.1265</c:v>
                </c:pt>
                <c:pt idx="227">
                  <c:v>0.1265</c:v>
                </c:pt>
                <c:pt idx="228">
                  <c:v>9.5250000000000001E-2</c:v>
                </c:pt>
                <c:pt idx="229">
                  <c:v>9.5250000000000001E-2</c:v>
                </c:pt>
                <c:pt idx="230">
                  <c:v>9.5250000000000001E-2</c:v>
                </c:pt>
                <c:pt idx="231">
                  <c:v>0.1265</c:v>
                </c:pt>
                <c:pt idx="232">
                  <c:v>0.1265</c:v>
                </c:pt>
                <c:pt idx="233">
                  <c:v>0.15775</c:v>
                </c:pt>
                <c:pt idx="234">
                  <c:v>0.22025</c:v>
                </c:pt>
                <c:pt idx="235">
                  <c:v>0.2515</c:v>
                </c:pt>
                <c:pt idx="236">
                  <c:v>-2.0922499999999999</c:v>
                </c:pt>
                <c:pt idx="237">
                  <c:v>-2.6234999999999999</c:v>
                </c:pt>
                <c:pt idx="238">
                  <c:v>-2.5609999999999999</c:v>
                </c:pt>
                <c:pt idx="239">
                  <c:v>-2.1547499999999999</c:v>
                </c:pt>
                <c:pt idx="240">
                  <c:v>-1.7172499999999999</c:v>
                </c:pt>
                <c:pt idx="241">
                  <c:v>-1.0922499999999999</c:v>
                </c:pt>
                <c:pt idx="242">
                  <c:v>-0.56100000000000005</c:v>
                </c:pt>
                <c:pt idx="243">
                  <c:v>-0.46725</c:v>
                </c:pt>
                <c:pt idx="244">
                  <c:v>-0.62350000000000005</c:v>
                </c:pt>
                <c:pt idx="245">
                  <c:v>-0.81100000000000005</c:v>
                </c:pt>
                <c:pt idx="246">
                  <c:v>-1.0922499999999999</c:v>
                </c:pt>
                <c:pt idx="247">
                  <c:v>-2.2172499999999999</c:v>
                </c:pt>
                <c:pt idx="248">
                  <c:v>-3.2172499999999999</c:v>
                </c:pt>
                <c:pt idx="249">
                  <c:v>-3.6234999999999999</c:v>
                </c:pt>
                <c:pt idx="250">
                  <c:v>-3.6859999999999999</c:v>
                </c:pt>
                <c:pt idx="251">
                  <c:v>-3.5609999999999999</c:v>
                </c:pt>
                <c:pt idx="252">
                  <c:v>-3.1234999999999999</c:v>
                </c:pt>
                <c:pt idx="253">
                  <c:v>-2.5297499999999999</c:v>
                </c:pt>
                <c:pt idx="254">
                  <c:v>-1.9672499999999999</c:v>
                </c:pt>
                <c:pt idx="255">
                  <c:v>-1.5297499999999999</c:v>
                </c:pt>
                <c:pt idx="256">
                  <c:v>-1.2797499999999999</c:v>
                </c:pt>
                <c:pt idx="257">
                  <c:v>-1.3422499999999999</c:v>
                </c:pt>
                <c:pt idx="258">
                  <c:v>0.3765</c:v>
                </c:pt>
                <c:pt idx="259">
                  <c:v>0.34525</c:v>
                </c:pt>
                <c:pt idx="260">
                  <c:v>0.28275</c:v>
                </c:pt>
                <c:pt idx="261">
                  <c:v>0.28275</c:v>
                </c:pt>
                <c:pt idx="262">
                  <c:v>0.2515</c:v>
                </c:pt>
                <c:pt idx="263">
                  <c:v>0.15775</c:v>
                </c:pt>
                <c:pt idx="264">
                  <c:v>9.5250000000000001E-2</c:v>
                </c:pt>
                <c:pt idx="265">
                  <c:v>6.4000000000000001E-2</c:v>
                </c:pt>
                <c:pt idx="266">
                  <c:v>6.4000000000000001E-2</c:v>
                </c:pt>
                <c:pt idx="267">
                  <c:v>6.4000000000000001E-2</c:v>
                </c:pt>
                <c:pt idx="268">
                  <c:v>1.3452500000000001</c:v>
                </c:pt>
                <c:pt idx="269">
                  <c:v>3.0015000000000001</c:v>
                </c:pt>
                <c:pt idx="270">
                  <c:v>3.5015000000000001</c:v>
                </c:pt>
                <c:pt idx="271">
                  <c:v>3.0327500000000001</c:v>
                </c:pt>
                <c:pt idx="272">
                  <c:v>2.0640000000000001</c:v>
                </c:pt>
                <c:pt idx="273">
                  <c:v>1.1265000000000001</c:v>
                </c:pt>
                <c:pt idx="274">
                  <c:v>0.62649999999999995</c:v>
                </c:pt>
                <c:pt idx="275">
                  <c:v>0.72024999999999995</c:v>
                </c:pt>
                <c:pt idx="276">
                  <c:v>0.78274999999999995</c:v>
                </c:pt>
                <c:pt idx="277">
                  <c:v>0.81399999999999995</c:v>
                </c:pt>
                <c:pt idx="278">
                  <c:v>0.90774999999999995</c:v>
                </c:pt>
                <c:pt idx="279">
                  <c:v>0.84524999999999995</c:v>
                </c:pt>
                <c:pt idx="280">
                  <c:v>1.3452500000000001</c:v>
                </c:pt>
                <c:pt idx="281">
                  <c:v>1.7202500000000001</c:v>
                </c:pt>
                <c:pt idx="282">
                  <c:v>1.9077500000000001</c:v>
                </c:pt>
                <c:pt idx="283">
                  <c:v>1.8765000000000001</c:v>
                </c:pt>
                <c:pt idx="284">
                  <c:v>1.6577500000000001</c:v>
                </c:pt>
                <c:pt idx="285">
                  <c:v>1.3452500000000001</c:v>
                </c:pt>
                <c:pt idx="286">
                  <c:v>1.0015000000000001</c:v>
                </c:pt>
                <c:pt idx="287">
                  <c:v>0.90774999999999995</c:v>
                </c:pt>
                <c:pt idx="288">
                  <c:v>0.81399999999999995</c:v>
                </c:pt>
                <c:pt idx="289">
                  <c:v>0.78274999999999995</c:v>
                </c:pt>
                <c:pt idx="290">
                  <c:v>0.81399999999999995</c:v>
                </c:pt>
                <c:pt idx="291">
                  <c:v>0.1265</c:v>
                </c:pt>
                <c:pt idx="292">
                  <c:v>0.1265</c:v>
                </c:pt>
                <c:pt idx="293">
                  <c:v>9.5250000000000001E-2</c:v>
                </c:pt>
                <c:pt idx="294">
                  <c:v>6.4000000000000001E-2</c:v>
                </c:pt>
                <c:pt idx="295">
                  <c:v>9.5250000000000001E-2</c:v>
                </c:pt>
                <c:pt idx="296">
                  <c:v>0.1265</c:v>
                </c:pt>
                <c:pt idx="297">
                  <c:v>0.1265</c:v>
                </c:pt>
                <c:pt idx="298">
                  <c:v>0.1265</c:v>
                </c:pt>
                <c:pt idx="299">
                  <c:v>0.15775</c:v>
                </c:pt>
                <c:pt idx="300">
                  <c:v>0.22025</c:v>
                </c:pt>
                <c:pt idx="301">
                  <c:v>-1.6859999999999999</c:v>
                </c:pt>
                <c:pt idx="302">
                  <c:v>-3.0609999999999999</c:v>
                </c:pt>
                <c:pt idx="303">
                  <c:v>-3.6859999999999999</c:v>
                </c:pt>
                <c:pt idx="304">
                  <c:v>-3.7172499999999999</c:v>
                </c:pt>
                <c:pt idx="305">
                  <c:v>-3.1234999999999999</c:v>
                </c:pt>
                <c:pt idx="306">
                  <c:v>-2.0609999999999999</c:v>
                </c:pt>
                <c:pt idx="307">
                  <c:v>-0.90475000000000005</c:v>
                </c:pt>
                <c:pt idx="308">
                  <c:v>-0.4985</c:v>
                </c:pt>
                <c:pt idx="309">
                  <c:v>-0.436</c:v>
                </c:pt>
                <c:pt idx="310">
                  <c:v>-0.436</c:v>
                </c:pt>
                <c:pt idx="311">
                  <c:v>-0.436</c:v>
                </c:pt>
                <c:pt idx="312">
                  <c:v>-1.1547499999999999</c:v>
                </c:pt>
                <c:pt idx="313">
                  <c:v>-1.9359999999999999</c:v>
                </c:pt>
                <c:pt idx="314">
                  <c:v>-2.0922499999999999</c:v>
                </c:pt>
                <c:pt idx="315">
                  <c:v>-1.7797499999999999</c:v>
                </c:pt>
                <c:pt idx="316">
                  <c:v>-1.1234999999999999</c:v>
                </c:pt>
                <c:pt idx="317">
                  <c:v>-0.68600000000000005</c:v>
                </c:pt>
                <c:pt idx="318">
                  <c:v>-0.4985</c:v>
                </c:pt>
                <c:pt idx="319">
                  <c:v>-0.436</c:v>
                </c:pt>
                <c:pt idx="320">
                  <c:v>-0.3735</c:v>
                </c:pt>
                <c:pt idx="321">
                  <c:v>-0.4985</c:v>
                </c:pt>
                <c:pt idx="322">
                  <c:v>-0.62350000000000005</c:v>
                </c:pt>
                <c:pt idx="323">
                  <c:v>0.189</c:v>
                </c:pt>
                <c:pt idx="324">
                  <c:v>0.314</c:v>
                </c:pt>
                <c:pt idx="325">
                  <c:v>0.28275</c:v>
                </c:pt>
                <c:pt idx="326">
                  <c:v>0.15775</c:v>
                </c:pt>
                <c:pt idx="327">
                  <c:v>0.1265</c:v>
                </c:pt>
                <c:pt idx="328">
                  <c:v>0.1265</c:v>
                </c:pt>
                <c:pt idx="329">
                  <c:v>9.5250000000000001E-2</c:v>
                </c:pt>
                <c:pt idx="330">
                  <c:v>6.4000000000000001E-2</c:v>
                </c:pt>
                <c:pt idx="331">
                  <c:v>6.4000000000000001E-2</c:v>
                </c:pt>
                <c:pt idx="332">
                  <c:v>6.4000000000000001E-2</c:v>
                </c:pt>
                <c:pt idx="333">
                  <c:v>9.5250000000000001E-2</c:v>
                </c:pt>
                <c:pt idx="334">
                  <c:v>2.7827500000000001</c:v>
                </c:pt>
                <c:pt idx="335">
                  <c:v>3.9077500000000001</c:v>
                </c:pt>
                <c:pt idx="336">
                  <c:v>4.1265000000000001</c:v>
                </c:pt>
                <c:pt idx="337">
                  <c:v>3.8452500000000001</c:v>
                </c:pt>
                <c:pt idx="338">
                  <c:v>2.8452500000000001</c:v>
                </c:pt>
                <c:pt idx="339">
                  <c:v>1.5015000000000001</c:v>
                </c:pt>
                <c:pt idx="340">
                  <c:v>0.62649999999999995</c:v>
                </c:pt>
                <c:pt idx="341">
                  <c:v>0.62649999999999995</c:v>
                </c:pt>
                <c:pt idx="342">
                  <c:v>0.72024999999999995</c:v>
                </c:pt>
                <c:pt idx="343">
                  <c:v>0.84524999999999995</c:v>
                </c:pt>
                <c:pt idx="344">
                  <c:v>1.0327500000000001</c:v>
                </c:pt>
                <c:pt idx="345">
                  <c:v>1.8452500000000001</c:v>
                </c:pt>
                <c:pt idx="346">
                  <c:v>2.3765000000000001</c:v>
                </c:pt>
                <c:pt idx="347">
                  <c:v>2.2515000000000001</c:v>
                </c:pt>
                <c:pt idx="348">
                  <c:v>1.7515000000000001</c:v>
                </c:pt>
                <c:pt idx="349">
                  <c:v>1.0015000000000001</c:v>
                </c:pt>
                <c:pt idx="350">
                  <c:v>0.56399999999999995</c:v>
                </c:pt>
                <c:pt idx="351">
                  <c:v>0.59524999999999995</c:v>
                </c:pt>
                <c:pt idx="352">
                  <c:v>0.75149999999999995</c:v>
                </c:pt>
                <c:pt idx="353">
                  <c:v>0.87649999999999995</c:v>
                </c:pt>
                <c:pt idx="354">
                  <c:v>0.93899999999999995</c:v>
                </c:pt>
                <c:pt idx="355">
                  <c:v>0.93899999999999995</c:v>
                </c:pt>
                <c:pt idx="356">
                  <c:v>0.189</c:v>
                </c:pt>
                <c:pt idx="357">
                  <c:v>0.15775</c:v>
                </c:pt>
                <c:pt idx="358">
                  <c:v>0.15775</c:v>
                </c:pt>
                <c:pt idx="359">
                  <c:v>0.1265</c:v>
                </c:pt>
                <c:pt idx="360">
                  <c:v>0.1265</c:v>
                </c:pt>
                <c:pt idx="361">
                  <c:v>0.1265</c:v>
                </c:pt>
                <c:pt idx="362">
                  <c:v>9.5250000000000001E-2</c:v>
                </c:pt>
                <c:pt idx="363">
                  <c:v>0.15775</c:v>
                </c:pt>
                <c:pt idx="364">
                  <c:v>0.189</c:v>
                </c:pt>
                <c:pt idx="365">
                  <c:v>0.22025</c:v>
                </c:pt>
                <c:pt idx="366">
                  <c:v>0.2515</c:v>
                </c:pt>
                <c:pt idx="367">
                  <c:v>-2.5922499999999999</c:v>
                </c:pt>
                <c:pt idx="368">
                  <c:v>-4.0609999999999999</c:v>
                </c:pt>
                <c:pt idx="369">
                  <c:v>-4.5297499999999999</c:v>
                </c:pt>
                <c:pt idx="370">
                  <c:v>-4.3734999999999999</c:v>
                </c:pt>
                <c:pt idx="371">
                  <c:v>-3.7172499999999999</c:v>
                </c:pt>
                <c:pt idx="372">
                  <c:v>-2.4047499999999999</c:v>
                </c:pt>
                <c:pt idx="373">
                  <c:v>-1.1547499999999999</c:v>
                </c:pt>
                <c:pt idx="374">
                  <c:v>-0.74850000000000005</c:v>
                </c:pt>
                <c:pt idx="375">
                  <c:v>-0.65475000000000005</c:v>
                </c:pt>
                <c:pt idx="376">
                  <c:v>-0.62350000000000005</c:v>
                </c:pt>
                <c:pt idx="377">
                  <c:v>-0.56100000000000005</c:v>
                </c:pt>
                <c:pt idx="378">
                  <c:v>-1.4672499999999999</c:v>
                </c:pt>
                <c:pt idx="379">
                  <c:v>-1.9359999999999999</c:v>
                </c:pt>
                <c:pt idx="380">
                  <c:v>-1.9359999999999999</c:v>
                </c:pt>
                <c:pt idx="381">
                  <c:v>-1.8734999999999999</c:v>
                </c:pt>
                <c:pt idx="382">
                  <c:v>-1.6859999999999999</c:v>
                </c:pt>
                <c:pt idx="383">
                  <c:v>-1.2484999999999999</c:v>
                </c:pt>
                <c:pt idx="384">
                  <c:v>-0.81100000000000005</c:v>
                </c:pt>
                <c:pt idx="385">
                  <c:v>-0.65475000000000005</c:v>
                </c:pt>
                <c:pt idx="386">
                  <c:v>-0.59225000000000005</c:v>
                </c:pt>
                <c:pt idx="387">
                  <c:v>-0.68600000000000005</c:v>
                </c:pt>
                <c:pt idx="388">
                  <c:v>-0.84225000000000005</c:v>
                </c:pt>
                <c:pt idx="389">
                  <c:v>0.47025</c:v>
                </c:pt>
                <c:pt idx="390">
                  <c:v>0.3765</c:v>
                </c:pt>
                <c:pt idx="391">
                  <c:v>0.28275</c:v>
                </c:pt>
                <c:pt idx="392">
                  <c:v>0.189</c:v>
                </c:pt>
                <c:pt idx="393">
                  <c:v>0.1265</c:v>
                </c:pt>
                <c:pt idx="394">
                  <c:v>9.5250000000000001E-2</c:v>
                </c:pt>
                <c:pt idx="395">
                  <c:v>6.4000000000000001E-2</c:v>
                </c:pt>
                <c:pt idx="396">
                  <c:v>6.4000000000000001E-2</c:v>
                </c:pt>
                <c:pt idx="397">
                  <c:v>9.5250000000000001E-2</c:v>
                </c:pt>
                <c:pt idx="398">
                  <c:v>6.4000000000000001E-2</c:v>
                </c:pt>
                <c:pt idx="399">
                  <c:v>0.78274999999999995</c:v>
                </c:pt>
                <c:pt idx="400">
                  <c:v>2.4077500000000001</c:v>
                </c:pt>
                <c:pt idx="401">
                  <c:v>2.9077500000000001</c:v>
                </c:pt>
                <c:pt idx="402">
                  <c:v>2.5015000000000001</c:v>
                </c:pt>
                <c:pt idx="403">
                  <c:v>1.7827500000000001</c:v>
                </c:pt>
                <c:pt idx="404">
                  <c:v>0.97024999999999995</c:v>
                </c:pt>
                <c:pt idx="405">
                  <c:v>0.72024999999999995</c:v>
                </c:pt>
                <c:pt idx="406">
                  <c:v>0.59524999999999995</c:v>
                </c:pt>
                <c:pt idx="407">
                  <c:v>0.59524999999999995</c:v>
                </c:pt>
                <c:pt idx="408">
                  <c:v>0.68899999999999995</c:v>
                </c:pt>
                <c:pt idx="409">
                  <c:v>0.93899999999999995</c:v>
                </c:pt>
                <c:pt idx="410">
                  <c:v>1.3765000000000001</c:v>
                </c:pt>
                <c:pt idx="411">
                  <c:v>3.1577500000000001</c:v>
                </c:pt>
                <c:pt idx="412">
                  <c:v>4.0327500000000001</c:v>
                </c:pt>
                <c:pt idx="413">
                  <c:v>4.1577500000000001</c:v>
                </c:pt>
                <c:pt idx="414">
                  <c:v>3.6890000000000001</c:v>
                </c:pt>
                <c:pt idx="415">
                  <c:v>2.8765000000000001</c:v>
                </c:pt>
                <c:pt idx="416">
                  <c:v>2.0015000000000001</c:v>
                </c:pt>
                <c:pt idx="417">
                  <c:v>1.3765000000000001</c:v>
                </c:pt>
                <c:pt idx="418">
                  <c:v>0.65774999999999995</c:v>
                </c:pt>
                <c:pt idx="419">
                  <c:v>0.68899999999999995</c:v>
                </c:pt>
                <c:pt idx="420">
                  <c:v>0.90774999999999995</c:v>
                </c:pt>
                <c:pt idx="421">
                  <c:v>0.97024999999999995</c:v>
                </c:pt>
                <c:pt idx="422">
                  <c:v>0.1265</c:v>
                </c:pt>
                <c:pt idx="423">
                  <c:v>9.5250000000000001E-2</c:v>
                </c:pt>
                <c:pt idx="424">
                  <c:v>9.5250000000000001E-2</c:v>
                </c:pt>
                <c:pt idx="425">
                  <c:v>0.1265</c:v>
                </c:pt>
                <c:pt idx="426">
                  <c:v>0.1265</c:v>
                </c:pt>
                <c:pt idx="427">
                  <c:v>0.1265</c:v>
                </c:pt>
                <c:pt idx="428">
                  <c:v>0.1265</c:v>
                </c:pt>
                <c:pt idx="429">
                  <c:v>0.1265</c:v>
                </c:pt>
                <c:pt idx="430">
                  <c:v>0.15775</c:v>
                </c:pt>
                <c:pt idx="431">
                  <c:v>0.22025</c:v>
                </c:pt>
                <c:pt idx="432">
                  <c:v>-1.7797499999999999</c:v>
                </c:pt>
                <c:pt idx="433">
                  <c:v>-3.1859999999999999</c:v>
                </c:pt>
                <c:pt idx="434">
                  <c:v>-3.6859999999999999</c:v>
                </c:pt>
                <c:pt idx="435">
                  <c:v>-3.4672499999999999</c:v>
                </c:pt>
                <c:pt idx="436">
                  <c:v>-2.6234999999999999</c:v>
                </c:pt>
                <c:pt idx="437">
                  <c:v>-1.4047499999999999</c:v>
                </c:pt>
                <c:pt idx="438">
                  <c:v>-0.4985</c:v>
                </c:pt>
                <c:pt idx="439">
                  <c:v>-0.4985</c:v>
                </c:pt>
                <c:pt idx="440">
                  <c:v>-0.59225000000000005</c:v>
                </c:pt>
                <c:pt idx="441">
                  <c:v>-0.68600000000000005</c:v>
                </c:pt>
                <c:pt idx="442">
                  <c:v>-0.71725000000000005</c:v>
                </c:pt>
                <c:pt idx="443">
                  <c:v>-1.1234999999999999</c:v>
                </c:pt>
                <c:pt idx="444">
                  <c:v>-1.4984999999999999</c:v>
                </c:pt>
                <c:pt idx="445">
                  <c:v>-1.3109999999999999</c:v>
                </c:pt>
                <c:pt idx="446">
                  <c:v>-0.90475000000000005</c:v>
                </c:pt>
                <c:pt idx="447">
                  <c:v>-0.4985</c:v>
                </c:pt>
                <c:pt idx="448">
                  <c:v>-0.52975000000000005</c:v>
                </c:pt>
                <c:pt idx="449">
                  <c:v>-0.74850000000000005</c:v>
                </c:pt>
                <c:pt idx="450">
                  <c:v>-0.87350000000000005</c:v>
                </c:pt>
                <c:pt idx="451">
                  <c:v>-0.99850000000000005</c:v>
                </c:pt>
                <c:pt idx="452">
                  <c:v>-1.0922499999999999</c:v>
                </c:pt>
                <c:pt idx="453">
                  <c:v>-1.2172499999999999</c:v>
                </c:pt>
                <c:pt idx="454">
                  <c:v>-0.65475000000000005</c:v>
                </c:pt>
                <c:pt idx="455">
                  <c:v>0.439</c:v>
                </c:pt>
                <c:pt idx="456">
                  <c:v>0.3765</c:v>
                </c:pt>
                <c:pt idx="457">
                  <c:v>0.314</c:v>
                </c:pt>
                <c:pt idx="458">
                  <c:v>0.22025</c:v>
                </c:pt>
                <c:pt idx="459">
                  <c:v>0.15775</c:v>
                </c:pt>
                <c:pt idx="460">
                  <c:v>0.1265</c:v>
                </c:pt>
                <c:pt idx="461">
                  <c:v>9.5250000000000001E-2</c:v>
                </c:pt>
                <c:pt idx="462">
                  <c:v>6.4000000000000001E-2</c:v>
                </c:pt>
                <c:pt idx="463">
                  <c:v>6.4000000000000001E-2</c:v>
                </c:pt>
                <c:pt idx="464">
                  <c:v>6.4000000000000001E-2</c:v>
                </c:pt>
                <c:pt idx="465">
                  <c:v>2.2827500000000001</c:v>
                </c:pt>
                <c:pt idx="466">
                  <c:v>3.2827500000000001</c:v>
                </c:pt>
                <c:pt idx="467">
                  <c:v>3.4702500000000001</c:v>
                </c:pt>
                <c:pt idx="468">
                  <c:v>3.2515000000000001</c:v>
                </c:pt>
                <c:pt idx="469">
                  <c:v>2.5015000000000001</c:v>
                </c:pt>
                <c:pt idx="470">
                  <c:v>1.2827500000000001</c:v>
                </c:pt>
                <c:pt idx="471">
                  <c:v>0.87649999999999995</c:v>
                </c:pt>
                <c:pt idx="472">
                  <c:v>0.84524999999999995</c:v>
                </c:pt>
                <c:pt idx="473">
                  <c:v>0.72024999999999995</c:v>
                </c:pt>
                <c:pt idx="474">
                  <c:v>0.65774999999999995</c:v>
                </c:pt>
                <c:pt idx="475">
                  <c:v>0.65774999999999995</c:v>
                </c:pt>
                <c:pt idx="476">
                  <c:v>1.1265000000000001</c:v>
                </c:pt>
                <c:pt idx="477">
                  <c:v>1.7827500000000001</c:v>
                </c:pt>
                <c:pt idx="478">
                  <c:v>2.0327500000000001</c:v>
                </c:pt>
                <c:pt idx="479">
                  <c:v>1.5952500000000001</c:v>
                </c:pt>
                <c:pt idx="480">
                  <c:v>0.93899999999999995</c:v>
                </c:pt>
                <c:pt idx="481">
                  <c:v>0.81399999999999995</c:v>
                </c:pt>
                <c:pt idx="482">
                  <c:v>0.75149999999999995</c:v>
                </c:pt>
                <c:pt idx="483">
                  <c:v>0.65774999999999995</c:v>
                </c:pt>
                <c:pt idx="484">
                  <c:v>0.56399999999999995</c:v>
                </c:pt>
                <c:pt idx="485">
                  <c:v>0.53274999999999995</c:v>
                </c:pt>
                <c:pt idx="486">
                  <c:v>0.53274999999999995</c:v>
                </c:pt>
                <c:pt idx="487">
                  <c:v>9.5250000000000001E-2</c:v>
                </c:pt>
                <c:pt idx="488">
                  <c:v>9.5250000000000001E-2</c:v>
                </c:pt>
                <c:pt idx="489">
                  <c:v>0.1265</c:v>
                </c:pt>
                <c:pt idx="490">
                  <c:v>0.1265</c:v>
                </c:pt>
                <c:pt idx="491">
                  <c:v>0.1265</c:v>
                </c:pt>
                <c:pt idx="492">
                  <c:v>0.1265</c:v>
                </c:pt>
                <c:pt idx="493">
                  <c:v>9.5250000000000001E-2</c:v>
                </c:pt>
                <c:pt idx="494">
                  <c:v>0.1265</c:v>
                </c:pt>
                <c:pt idx="495">
                  <c:v>0.189</c:v>
                </c:pt>
                <c:pt idx="496">
                  <c:v>0.2515</c:v>
                </c:pt>
                <c:pt idx="497">
                  <c:v>0.28275</c:v>
                </c:pt>
                <c:pt idx="498">
                  <c:v>-2.9672499999999999</c:v>
                </c:pt>
                <c:pt idx="499">
                  <c:v>-3.9672499999999999</c:v>
                </c:pt>
                <c:pt idx="500">
                  <c:v>-4.1859999999999999</c:v>
                </c:pt>
                <c:pt idx="501">
                  <c:v>-3.9359999999999999</c:v>
                </c:pt>
                <c:pt idx="502">
                  <c:v>-3.2484999999999999</c:v>
                </c:pt>
                <c:pt idx="503">
                  <c:v>-2.2172499999999999</c:v>
                </c:pt>
                <c:pt idx="504">
                  <c:v>-0.99850000000000005</c:v>
                </c:pt>
                <c:pt idx="505">
                  <c:v>-0.40475</c:v>
                </c:pt>
                <c:pt idx="506">
                  <c:v>-0.436</c:v>
                </c:pt>
                <c:pt idx="507">
                  <c:v>-0.74850000000000005</c:v>
                </c:pt>
                <c:pt idx="508">
                  <c:v>-0.84225000000000005</c:v>
                </c:pt>
                <c:pt idx="509">
                  <c:v>-2.0609999999999999</c:v>
                </c:pt>
                <c:pt idx="510">
                  <c:v>-2.5297499999999999</c:v>
                </c:pt>
                <c:pt idx="511">
                  <c:v>-2.1547499999999999</c:v>
                </c:pt>
                <c:pt idx="512">
                  <c:v>-1.6234999999999999</c:v>
                </c:pt>
                <c:pt idx="513">
                  <c:v>-1.2797499999999999</c:v>
                </c:pt>
                <c:pt idx="514">
                  <c:v>-0.84225000000000005</c:v>
                </c:pt>
                <c:pt idx="515">
                  <c:v>-0.4985</c:v>
                </c:pt>
                <c:pt idx="516">
                  <c:v>-0.52975000000000005</c:v>
                </c:pt>
                <c:pt idx="517">
                  <c:v>-0.74850000000000005</c:v>
                </c:pt>
                <c:pt idx="518">
                  <c:v>-1.0297499999999999</c:v>
                </c:pt>
                <c:pt idx="519">
                  <c:v>-1.2484999999999999</c:v>
                </c:pt>
                <c:pt idx="520">
                  <c:v>0.314</c:v>
                </c:pt>
                <c:pt idx="521">
                  <c:v>0.28275</c:v>
                </c:pt>
                <c:pt idx="522">
                  <c:v>0.2515</c:v>
                </c:pt>
                <c:pt idx="523">
                  <c:v>0.2515</c:v>
                </c:pt>
                <c:pt idx="524">
                  <c:v>0.189</c:v>
                </c:pt>
                <c:pt idx="525">
                  <c:v>0.15775</c:v>
                </c:pt>
                <c:pt idx="526">
                  <c:v>9.5250000000000001E-2</c:v>
                </c:pt>
                <c:pt idx="527">
                  <c:v>9.5250000000000001E-2</c:v>
                </c:pt>
                <c:pt idx="528">
                  <c:v>0.1265</c:v>
                </c:pt>
                <c:pt idx="529">
                  <c:v>9.5250000000000001E-2</c:v>
                </c:pt>
                <c:pt idx="530">
                  <c:v>1.2202500000000001</c:v>
                </c:pt>
                <c:pt idx="531">
                  <c:v>2.7827500000000001</c:v>
                </c:pt>
                <c:pt idx="532">
                  <c:v>3.6577500000000001</c:v>
                </c:pt>
                <c:pt idx="533">
                  <c:v>3.9077500000000001</c:v>
                </c:pt>
                <c:pt idx="534">
                  <c:v>3.7515000000000001</c:v>
                </c:pt>
                <c:pt idx="535">
                  <c:v>3.3140000000000001</c:v>
                </c:pt>
                <c:pt idx="536">
                  <c:v>2.8140000000000001</c:v>
                </c:pt>
                <c:pt idx="537">
                  <c:v>2.0640000000000001</c:v>
                </c:pt>
                <c:pt idx="538">
                  <c:v>1.1577500000000001</c:v>
                </c:pt>
                <c:pt idx="539">
                  <c:v>1.0015000000000001</c:v>
                </c:pt>
                <c:pt idx="540">
                  <c:v>1.0952500000000001</c:v>
                </c:pt>
                <c:pt idx="541">
                  <c:v>1.0640000000000001</c:v>
                </c:pt>
                <c:pt idx="542">
                  <c:v>1.9702500000000001</c:v>
                </c:pt>
                <c:pt idx="543">
                  <c:v>2.3140000000000001</c:v>
                </c:pt>
                <c:pt idx="544">
                  <c:v>2.1890000000000001</c:v>
                </c:pt>
                <c:pt idx="545">
                  <c:v>1.8140000000000001</c:v>
                </c:pt>
                <c:pt idx="546">
                  <c:v>1.4390000000000001</c:v>
                </c:pt>
                <c:pt idx="547">
                  <c:v>1.0015000000000001</c:v>
                </c:pt>
                <c:pt idx="548">
                  <c:v>0.90774999999999995</c:v>
                </c:pt>
                <c:pt idx="549">
                  <c:v>0.90774999999999995</c:v>
                </c:pt>
                <c:pt idx="550">
                  <c:v>0.93899999999999995</c:v>
                </c:pt>
                <c:pt idx="551">
                  <c:v>0.87649999999999995</c:v>
                </c:pt>
                <c:pt idx="552">
                  <c:v>0.53274999999999995</c:v>
                </c:pt>
                <c:pt idx="553">
                  <c:v>0.1265</c:v>
                </c:pt>
                <c:pt idx="554">
                  <c:v>9.5250000000000001E-2</c:v>
                </c:pt>
                <c:pt idx="555">
                  <c:v>9.5250000000000001E-2</c:v>
                </c:pt>
                <c:pt idx="556">
                  <c:v>9.5250000000000001E-2</c:v>
                </c:pt>
                <c:pt idx="557">
                  <c:v>0.1265</c:v>
                </c:pt>
                <c:pt idx="558">
                  <c:v>0.1265</c:v>
                </c:pt>
                <c:pt idx="559">
                  <c:v>0.1265</c:v>
                </c:pt>
                <c:pt idx="560">
                  <c:v>9.5250000000000001E-2</c:v>
                </c:pt>
                <c:pt idx="561">
                  <c:v>0.15775</c:v>
                </c:pt>
                <c:pt idx="562">
                  <c:v>0.2515</c:v>
                </c:pt>
                <c:pt idx="563">
                  <c:v>-1.6547499999999999</c:v>
                </c:pt>
                <c:pt idx="564">
                  <c:v>-2.5609999999999999</c:v>
                </c:pt>
                <c:pt idx="565">
                  <c:v>-2.6234999999999999</c:v>
                </c:pt>
                <c:pt idx="566">
                  <c:v>-2.0609999999999999</c:v>
                </c:pt>
                <c:pt idx="567">
                  <c:v>-1.1859999999999999</c:v>
                </c:pt>
                <c:pt idx="568">
                  <c:v>-0.77975000000000005</c:v>
                </c:pt>
                <c:pt idx="569">
                  <c:v>-0.68600000000000005</c:v>
                </c:pt>
                <c:pt idx="570">
                  <c:v>-0.59225000000000005</c:v>
                </c:pt>
                <c:pt idx="571">
                  <c:v>-0.4985</c:v>
                </c:pt>
                <c:pt idx="572">
                  <c:v>-0.436</c:v>
                </c:pt>
                <c:pt idx="573">
                  <c:v>-0.4985</c:v>
                </c:pt>
                <c:pt idx="574">
                  <c:v>-1.5922499999999999</c:v>
                </c:pt>
                <c:pt idx="575">
                  <c:v>-3.1547499999999999</c:v>
                </c:pt>
                <c:pt idx="576">
                  <c:v>-3.9047499999999999</c:v>
                </c:pt>
                <c:pt idx="577">
                  <c:v>-4.1547499999999999</c:v>
                </c:pt>
                <c:pt idx="578">
                  <c:v>-3.9359999999999999</c:v>
                </c:pt>
                <c:pt idx="579">
                  <c:v>-3.4984999999999999</c:v>
                </c:pt>
                <c:pt idx="580">
                  <c:v>-2.9672499999999999</c:v>
                </c:pt>
                <c:pt idx="581">
                  <c:v>-2.3734999999999999</c:v>
                </c:pt>
                <c:pt idx="582">
                  <c:v>-1.7484999999999999</c:v>
                </c:pt>
                <c:pt idx="583">
                  <c:v>-1.3109999999999999</c:v>
                </c:pt>
                <c:pt idx="584">
                  <c:v>-1.1234999999999999</c:v>
                </c:pt>
                <c:pt idx="585">
                  <c:v>0.2515</c:v>
                </c:pt>
                <c:pt idx="586">
                  <c:v>0.314</c:v>
                </c:pt>
                <c:pt idx="587">
                  <c:v>0.22025</c:v>
                </c:pt>
                <c:pt idx="588">
                  <c:v>0.15775</c:v>
                </c:pt>
                <c:pt idx="589">
                  <c:v>6.4000000000000001E-2</c:v>
                </c:pt>
                <c:pt idx="590">
                  <c:v>0.1265</c:v>
                </c:pt>
                <c:pt idx="591">
                  <c:v>9.5250000000000001E-2</c:v>
                </c:pt>
                <c:pt idx="592">
                  <c:v>3.2750000000000001E-2</c:v>
                </c:pt>
                <c:pt idx="593">
                  <c:v>6.4000000000000001E-2</c:v>
                </c:pt>
                <c:pt idx="594">
                  <c:v>6.4000000000000001E-2</c:v>
                </c:pt>
                <c:pt idx="595">
                  <c:v>6.4000000000000001E-2</c:v>
                </c:pt>
                <c:pt idx="596">
                  <c:v>2.7515000000000001</c:v>
                </c:pt>
                <c:pt idx="597">
                  <c:v>4.2202500000000001</c:v>
                </c:pt>
                <c:pt idx="598">
                  <c:v>4.5640000000000001</c:v>
                </c:pt>
                <c:pt idx="599">
                  <c:v>3.9077500000000001</c:v>
                </c:pt>
                <c:pt idx="600">
                  <c:v>2.7827500000000001</c:v>
                </c:pt>
                <c:pt idx="601">
                  <c:v>1.2827500000000001</c:v>
                </c:pt>
                <c:pt idx="602">
                  <c:v>0.56399999999999995</c:v>
                </c:pt>
                <c:pt idx="603">
                  <c:v>0.53274999999999995</c:v>
                </c:pt>
                <c:pt idx="604">
                  <c:v>0.59524999999999995</c:v>
                </c:pt>
                <c:pt idx="605">
                  <c:v>0.72024999999999995</c:v>
                </c:pt>
                <c:pt idx="606">
                  <c:v>0.90774999999999995</c:v>
                </c:pt>
                <c:pt idx="607">
                  <c:v>1.5015000000000001</c:v>
                </c:pt>
                <c:pt idx="608">
                  <c:v>1.6265000000000001</c:v>
                </c:pt>
                <c:pt idx="609">
                  <c:v>1.1577500000000001</c:v>
                </c:pt>
                <c:pt idx="610">
                  <c:v>0.78274999999999995</c:v>
                </c:pt>
                <c:pt idx="611">
                  <c:v>0.56399999999999995</c:v>
                </c:pt>
                <c:pt idx="612">
                  <c:v>0.47025</c:v>
                </c:pt>
                <c:pt idx="613">
                  <c:v>0.50149999999999995</c:v>
                </c:pt>
                <c:pt idx="614">
                  <c:v>0.65774999999999995</c:v>
                </c:pt>
                <c:pt idx="615">
                  <c:v>0.84524999999999995</c:v>
                </c:pt>
                <c:pt idx="616">
                  <c:v>1.0015000000000001</c:v>
                </c:pt>
                <c:pt idx="617">
                  <c:v>1.0952500000000001</c:v>
                </c:pt>
                <c:pt idx="618">
                  <c:v>0.1265</c:v>
                </c:pt>
                <c:pt idx="619">
                  <c:v>0.15775</c:v>
                </c:pt>
                <c:pt idx="620">
                  <c:v>0.15775</c:v>
                </c:pt>
                <c:pt idx="621">
                  <c:v>0.15775</c:v>
                </c:pt>
                <c:pt idx="622">
                  <c:v>9.5250000000000001E-2</c:v>
                </c:pt>
                <c:pt idx="623">
                  <c:v>6.4000000000000001E-2</c:v>
                </c:pt>
                <c:pt idx="624">
                  <c:v>9.5250000000000001E-2</c:v>
                </c:pt>
                <c:pt idx="625">
                  <c:v>0.1265</c:v>
                </c:pt>
                <c:pt idx="626">
                  <c:v>0.15775</c:v>
                </c:pt>
                <c:pt idx="627">
                  <c:v>0.15775</c:v>
                </c:pt>
                <c:pt idx="628">
                  <c:v>-0.87350000000000005</c:v>
                </c:pt>
                <c:pt idx="629">
                  <c:v>-2.8109999999999999</c:v>
                </c:pt>
                <c:pt idx="630">
                  <c:v>-3.3734999999999999</c:v>
                </c:pt>
                <c:pt idx="631">
                  <c:v>-3.5297499999999999</c:v>
                </c:pt>
                <c:pt idx="632">
                  <c:v>-3.2172499999999999</c:v>
                </c:pt>
                <c:pt idx="633">
                  <c:v>-2.5297499999999999</c:v>
                </c:pt>
                <c:pt idx="634">
                  <c:v>-1.5922499999999999</c:v>
                </c:pt>
                <c:pt idx="635">
                  <c:v>-0.74850000000000005</c:v>
                </c:pt>
                <c:pt idx="636">
                  <c:v>-0.71725000000000005</c:v>
                </c:pt>
                <c:pt idx="637">
                  <c:v>-0.71725000000000005</c:v>
                </c:pt>
                <c:pt idx="638">
                  <c:v>-0.68600000000000005</c:v>
                </c:pt>
                <c:pt idx="639">
                  <c:v>-0.74850000000000005</c:v>
                </c:pt>
                <c:pt idx="640">
                  <c:v>-1.7797499999999999</c:v>
                </c:pt>
                <c:pt idx="641">
                  <c:v>-2.0609999999999999</c:v>
                </c:pt>
                <c:pt idx="642">
                  <c:v>-2.0922499999999999</c:v>
                </c:pt>
                <c:pt idx="643">
                  <c:v>-1.9984999999999999</c:v>
                </c:pt>
                <c:pt idx="644">
                  <c:v>-1.7484999999999999</c:v>
                </c:pt>
                <c:pt idx="645">
                  <c:v>-1.2484999999999999</c:v>
                </c:pt>
                <c:pt idx="646">
                  <c:v>-0.84225000000000005</c:v>
                </c:pt>
                <c:pt idx="647">
                  <c:v>-0.71725000000000005</c:v>
                </c:pt>
                <c:pt idx="648">
                  <c:v>-0.65475000000000005</c:v>
                </c:pt>
                <c:pt idx="649">
                  <c:v>-0.68600000000000005</c:v>
                </c:pt>
                <c:pt idx="650">
                  <c:v>-0.436</c:v>
                </c:pt>
                <c:pt idx="651">
                  <c:v>0.56399999999999995</c:v>
                </c:pt>
                <c:pt idx="652">
                  <c:v>0.47025</c:v>
                </c:pt>
                <c:pt idx="653">
                  <c:v>0.34525</c:v>
                </c:pt>
                <c:pt idx="654">
                  <c:v>0.22025</c:v>
                </c:pt>
                <c:pt idx="655">
                  <c:v>0.15775</c:v>
                </c:pt>
                <c:pt idx="656">
                  <c:v>6.4000000000000001E-2</c:v>
                </c:pt>
                <c:pt idx="657">
                  <c:v>6.4000000000000001E-2</c:v>
                </c:pt>
                <c:pt idx="658">
                  <c:v>6.4000000000000001E-2</c:v>
                </c:pt>
                <c:pt idx="659">
                  <c:v>9.5250000000000001E-2</c:v>
                </c:pt>
                <c:pt idx="660">
                  <c:v>9.5250000000000001E-2</c:v>
                </c:pt>
                <c:pt idx="661">
                  <c:v>2.5327500000000001</c:v>
                </c:pt>
                <c:pt idx="662">
                  <c:v>4.3140000000000001</c:v>
                </c:pt>
                <c:pt idx="663">
                  <c:v>5.0952500000000001</c:v>
                </c:pt>
                <c:pt idx="664">
                  <c:v>5.1265000000000001</c:v>
                </c:pt>
                <c:pt idx="665">
                  <c:v>4.5640000000000001</c:v>
                </c:pt>
                <c:pt idx="666">
                  <c:v>3.6890000000000001</c:v>
                </c:pt>
                <c:pt idx="667">
                  <c:v>2.5640000000000001</c:v>
                </c:pt>
                <c:pt idx="668">
                  <c:v>1.3452500000000001</c:v>
                </c:pt>
                <c:pt idx="669">
                  <c:v>0.62649999999999995</c:v>
                </c:pt>
                <c:pt idx="670">
                  <c:v>0.59524999999999995</c:v>
                </c:pt>
                <c:pt idx="671">
                  <c:v>0.72024999999999995</c:v>
                </c:pt>
                <c:pt idx="672">
                  <c:v>1.3765000000000001</c:v>
                </c:pt>
                <c:pt idx="673">
                  <c:v>2.2827500000000001</c:v>
                </c:pt>
                <c:pt idx="674">
                  <c:v>2.4390000000000001</c:v>
                </c:pt>
                <c:pt idx="675">
                  <c:v>2.1265000000000001</c:v>
                </c:pt>
                <c:pt idx="676">
                  <c:v>1.4702500000000001</c:v>
                </c:pt>
                <c:pt idx="677">
                  <c:v>0.90774999999999995</c:v>
                </c:pt>
                <c:pt idx="678">
                  <c:v>0.72024999999999995</c:v>
                </c:pt>
                <c:pt idx="679">
                  <c:v>0.59524999999999995</c:v>
                </c:pt>
                <c:pt idx="680">
                  <c:v>0.56399999999999995</c:v>
                </c:pt>
                <c:pt idx="681">
                  <c:v>0.65774999999999995</c:v>
                </c:pt>
                <c:pt idx="682">
                  <c:v>0.84524999999999995</c:v>
                </c:pt>
                <c:pt idx="683">
                  <c:v>0.15775</c:v>
                </c:pt>
                <c:pt idx="684">
                  <c:v>9.5250000000000001E-2</c:v>
                </c:pt>
                <c:pt idx="685">
                  <c:v>9.5250000000000001E-2</c:v>
                </c:pt>
                <c:pt idx="686">
                  <c:v>9.5250000000000001E-2</c:v>
                </c:pt>
                <c:pt idx="687">
                  <c:v>0.1265</c:v>
                </c:pt>
                <c:pt idx="688">
                  <c:v>0.1265</c:v>
                </c:pt>
                <c:pt idx="689">
                  <c:v>0.1265</c:v>
                </c:pt>
                <c:pt idx="690">
                  <c:v>0.1265</c:v>
                </c:pt>
                <c:pt idx="691">
                  <c:v>0.15775</c:v>
                </c:pt>
                <c:pt idx="692">
                  <c:v>0.189</c:v>
                </c:pt>
                <c:pt idx="693">
                  <c:v>0.189</c:v>
                </c:pt>
                <c:pt idx="694">
                  <c:v>-2.3109999999999999</c:v>
                </c:pt>
                <c:pt idx="695">
                  <c:v>-2.9359999999999999</c:v>
                </c:pt>
                <c:pt idx="696">
                  <c:v>-2.7797499999999999</c:v>
                </c:pt>
                <c:pt idx="697">
                  <c:v>-2.0297499999999999</c:v>
                </c:pt>
                <c:pt idx="698">
                  <c:v>-1.1859999999999999</c:v>
                </c:pt>
                <c:pt idx="699">
                  <c:v>-0.59225000000000005</c:v>
                </c:pt>
                <c:pt idx="700">
                  <c:v>-0.52975000000000005</c:v>
                </c:pt>
                <c:pt idx="701">
                  <c:v>-0.59225000000000005</c:v>
                </c:pt>
                <c:pt idx="702">
                  <c:v>-0.74850000000000005</c:v>
                </c:pt>
                <c:pt idx="703">
                  <c:v>-0.87350000000000005</c:v>
                </c:pt>
                <c:pt idx="704">
                  <c:v>-1.2172499999999999</c:v>
                </c:pt>
                <c:pt idx="705">
                  <c:v>-2.3422499999999999</c:v>
                </c:pt>
                <c:pt idx="706">
                  <c:v>-3.3734999999999999</c:v>
                </c:pt>
                <c:pt idx="707">
                  <c:v>-3.7484999999999999</c:v>
                </c:pt>
                <c:pt idx="708">
                  <c:v>-3.6859999999999999</c:v>
                </c:pt>
                <c:pt idx="709">
                  <c:v>-3.3734999999999999</c:v>
                </c:pt>
                <c:pt idx="710">
                  <c:v>-2.8734999999999999</c:v>
                </c:pt>
                <c:pt idx="711">
                  <c:v>-2.3734999999999999</c:v>
                </c:pt>
                <c:pt idx="712">
                  <c:v>-2.0609999999999999</c:v>
                </c:pt>
                <c:pt idx="713">
                  <c:v>-1.7797499999999999</c:v>
                </c:pt>
                <c:pt idx="714">
                  <c:v>-1.5297499999999999</c:v>
                </c:pt>
                <c:pt idx="715">
                  <c:v>-1.4672499999999999</c:v>
                </c:pt>
                <c:pt idx="716">
                  <c:v>0.34525</c:v>
                </c:pt>
                <c:pt idx="717">
                  <c:v>0.34525</c:v>
                </c:pt>
                <c:pt idx="718">
                  <c:v>0.2515</c:v>
                </c:pt>
                <c:pt idx="719">
                  <c:v>0.22025</c:v>
                </c:pt>
                <c:pt idx="720">
                  <c:v>0.189</c:v>
                </c:pt>
                <c:pt idx="721">
                  <c:v>0.15775</c:v>
                </c:pt>
                <c:pt idx="722">
                  <c:v>9.5250000000000001E-2</c:v>
                </c:pt>
                <c:pt idx="723">
                  <c:v>9.5250000000000001E-2</c:v>
                </c:pt>
                <c:pt idx="724">
                  <c:v>3.2750000000000001E-2</c:v>
                </c:pt>
                <c:pt idx="725">
                  <c:v>6.4000000000000001E-2</c:v>
                </c:pt>
                <c:pt idx="726">
                  <c:v>1.5640000000000001</c:v>
                </c:pt>
                <c:pt idx="727">
                  <c:v>2.8765000000000001</c:v>
                </c:pt>
                <c:pt idx="728">
                  <c:v>3.2515000000000001</c:v>
                </c:pt>
                <c:pt idx="729">
                  <c:v>2.9077500000000001</c:v>
                </c:pt>
                <c:pt idx="730">
                  <c:v>2.0640000000000001</c:v>
                </c:pt>
                <c:pt idx="731">
                  <c:v>1.0952500000000001</c:v>
                </c:pt>
                <c:pt idx="732">
                  <c:v>0.75149999999999995</c:v>
                </c:pt>
                <c:pt idx="733">
                  <c:v>0.81399999999999995</c:v>
                </c:pt>
                <c:pt idx="734">
                  <c:v>0.87649999999999995</c:v>
                </c:pt>
                <c:pt idx="735">
                  <c:v>0.78274999999999995</c:v>
                </c:pt>
                <c:pt idx="736">
                  <c:v>0.81399999999999995</c:v>
                </c:pt>
                <c:pt idx="737">
                  <c:v>0.87649999999999995</c:v>
                </c:pt>
                <c:pt idx="738">
                  <c:v>1.1890000000000001</c:v>
                </c:pt>
                <c:pt idx="739">
                  <c:v>1.2827500000000001</c:v>
                </c:pt>
                <c:pt idx="740">
                  <c:v>1.0327500000000001</c:v>
                </c:pt>
                <c:pt idx="741">
                  <c:v>1.1577500000000001</c:v>
                </c:pt>
                <c:pt idx="742">
                  <c:v>1.0952500000000001</c:v>
                </c:pt>
                <c:pt idx="743">
                  <c:v>0.97024999999999995</c:v>
                </c:pt>
                <c:pt idx="744">
                  <c:v>1.0015000000000001</c:v>
                </c:pt>
                <c:pt idx="745">
                  <c:v>0.90774999999999995</c:v>
                </c:pt>
                <c:pt idx="746">
                  <c:v>0.81399999999999995</c:v>
                </c:pt>
                <c:pt idx="747">
                  <c:v>0.81399999999999995</c:v>
                </c:pt>
                <c:pt idx="748">
                  <c:v>0.78274999999999995</c:v>
                </c:pt>
                <c:pt idx="749">
                  <c:v>9.5250000000000001E-2</c:v>
                </c:pt>
                <c:pt idx="750">
                  <c:v>9.5250000000000001E-2</c:v>
                </c:pt>
                <c:pt idx="751">
                  <c:v>0.1265</c:v>
                </c:pt>
                <c:pt idx="752">
                  <c:v>0.1265</c:v>
                </c:pt>
                <c:pt idx="753">
                  <c:v>0.1265</c:v>
                </c:pt>
                <c:pt idx="754">
                  <c:v>9.5250000000000001E-2</c:v>
                </c:pt>
                <c:pt idx="755">
                  <c:v>0.1265</c:v>
                </c:pt>
                <c:pt idx="756">
                  <c:v>0.15775</c:v>
                </c:pt>
                <c:pt idx="757">
                  <c:v>0.189</c:v>
                </c:pt>
                <c:pt idx="758">
                  <c:v>0.28275</c:v>
                </c:pt>
                <c:pt idx="759">
                  <c:v>-2.3109999999999999</c:v>
                </c:pt>
                <c:pt idx="760">
                  <c:v>-3.4672499999999999</c:v>
                </c:pt>
                <c:pt idx="761">
                  <c:v>-3.7172499999999999</c:v>
                </c:pt>
                <c:pt idx="762">
                  <c:v>-3.4047499999999999</c:v>
                </c:pt>
                <c:pt idx="763">
                  <c:v>-2.8109999999999999</c:v>
                </c:pt>
                <c:pt idx="764">
                  <c:v>-1.9047499999999999</c:v>
                </c:pt>
                <c:pt idx="765">
                  <c:v>-0.87350000000000005</c:v>
                </c:pt>
                <c:pt idx="766">
                  <c:v>-0.4985</c:v>
                </c:pt>
                <c:pt idx="767">
                  <c:v>-0.436</c:v>
                </c:pt>
                <c:pt idx="768">
                  <c:v>-0.436</c:v>
                </c:pt>
                <c:pt idx="769">
                  <c:v>-0.56100000000000005</c:v>
                </c:pt>
                <c:pt idx="770">
                  <c:v>-1.5922499999999999</c:v>
                </c:pt>
                <c:pt idx="771">
                  <c:v>-2.2797499999999999</c:v>
                </c:pt>
                <c:pt idx="772">
                  <c:v>-2.0609999999999999</c:v>
                </c:pt>
                <c:pt idx="773">
                  <c:v>-1.4359999999999999</c:v>
                </c:pt>
                <c:pt idx="774">
                  <c:v>-0.74850000000000005</c:v>
                </c:pt>
                <c:pt idx="775">
                  <c:v>-0.52975000000000005</c:v>
                </c:pt>
                <c:pt idx="776">
                  <c:v>-0.436</c:v>
                </c:pt>
                <c:pt idx="777">
                  <c:v>-0.46725</c:v>
                </c:pt>
                <c:pt idx="778">
                  <c:v>-0.40475</c:v>
                </c:pt>
                <c:pt idx="779">
                  <c:v>-0.59225000000000005</c:v>
                </c:pt>
                <c:pt idx="780">
                  <c:v>-1.0609999999999999</c:v>
                </c:pt>
                <c:pt idx="781">
                  <c:v>0.314</c:v>
                </c:pt>
                <c:pt idx="782">
                  <c:v>0.22025</c:v>
                </c:pt>
                <c:pt idx="783">
                  <c:v>0.15775</c:v>
                </c:pt>
                <c:pt idx="784">
                  <c:v>0.15775</c:v>
                </c:pt>
                <c:pt idx="785">
                  <c:v>0.15775</c:v>
                </c:pt>
                <c:pt idx="786">
                  <c:v>0.1265</c:v>
                </c:pt>
                <c:pt idx="787">
                  <c:v>6.4000000000000001E-2</c:v>
                </c:pt>
                <c:pt idx="788">
                  <c:v>6.4000000000000001E-2</c:v>
                </c:pt>
                <c:pt idx="789">
                  <c:v>6.4000000000000001E-2</c:v>
                </c:pt>
                <c:pt idx="790">
                  <c:v>9.5250000000000001E-2</c:v>
                </c:pt>
                <c:pt idx="791">
                  <c:v>9.5250000000000001E-2</c:v>
                </c:pt>
                <c:pt idx="792">
                  <c:v>3.3452500000000001</c:v>
                </c:pt>
                <c:pt idx="793">
                  <c:v>4.0015000000000001</c:v>
                </c:pt>
                <c:pt idx="794">
                  <c:v>3.8452500000000001</c:v>
                </c:pt>
                <c:pt idx="795">
                  <c:v>3.0015000000000001</c:v>
                </c:pt>
                <c:pt idx="796">
                  <c:v>1.9077500000000001</c:v>
                </c:pt>
                <c:pt idx="797">
                  <c:v>0.87649999999999995</c:v>
                </c:pt>
                <c:pt idx="798">
                  <c:v>0.62649999999999995</c:v>
                </c:pt>
                <c:pt idx="799">
                  <c:v>0.65774999999999995</c:v>
                </c:pt>
                <c:pt idx="800">
                  <c:v>0.78274999999999995</c:v>
                </c:pt>
                <c:pt idx="801">
                  <c:v>1.0015000000000001</c:v>
                </c:pt>
                <c:pt idx="802">
                  <c:v>1.1577500000000001</c:v>
                </c:pt>
                <c:pt idx="803">
                  <c:v>2.1265000000000001</c:v>
                </c:pt>
                <c:pt idx="804">
                  <c:v>2.4077500000000001</c:v>
                </c:pt>
                <c:pt idx="805">
                  <c:v>2.1577500000000001</c:v>
                </c:pt>
                <c:pt idx="806">
                  <c:v>1.4702500000000001</c:v>
                </c:pt>
                <c:pt idx="807">
                  <c:v>0.75149999999999995</c:v>
                </c:pt>
                <c:pt idx="808">
                  <c:v>0.62649999999999995</c:v>
                </c:pt>
                <c:pt idx="809">
                  <c:v>0.78274999999999995</c:v>
                </c:pt>
                <c:pt idx="810">
                  <c:v>0.84524999999999995</c:v>
                </c:pt>
                <c:pt idx="811">
                  <c:v>0.90774999999999995</c:v>
                </c:pt>
                <c:pt idx="812">
                  <c:v>0.90774999999999995</c:v>
                </c:pt>
                <c:pt idx="813">
                  <c:v>0.97024999999999995</c:v>
                </c:pt>
                <c:pt idx="814">
                  <c:v>0.1265</c:v>
                </c:pt>
                <c:pt idx="815">
                  <c:v>9.5250000000000001E-2</c:v>
                </c:pt>
                <c:pt idx="816">
                  <c:v>6.4000000000000001E-2</c:v>
                </c:pt>
                <c:pt idx="817">
                  <c:v>6.4000000000000001E-2</c:v>
                </c:pt>
                <c:pt idx="818">
                  <c:v>9.5250000000000001E-2</c:v>
                </c:pt>
                <c:pt idx="819">
                  <c:v>9.5250000000000001E-2</c:v>
                </c:pt>
                <c:pt idx="820">
                  <c:v>9.5250000000000001E-2</c:v>
                </c:pt>
                <c:pt idx="821">
                  <c:v>0.1265</c:v>
                </c:pt>
                <c:pt idx="822">
                  <c:v>0.15775</c:v>
                </c:pt>
                <c:pt idx="823">
                  <c:v>0.15775</c:v>
                </c:pt>
                <c:pt idx="824">
                  <c:v>-1.4359999999999999</c:v>
                </c:pt>
                <c:pt idx="825">
                  <c:v>-3.0922499999999999</c:v>
                </c:pt>
                <c:pt idx="826">
                  <c:v>-4.0297499999999999</c:v>
                </c:pt>
                <c:pt idx="827">
                  <c:v>-4.2797499999999999</c:v>
                </c:pt>
                <c:pt idx="828">
                  <c:v>-3.9047499999999999</c:v>
                </c:pt>
                <c:pt idx="829">
                  <c:v>-3.0609999999999999</c:v>
                </c:pt>
                <c:pt idx="830">
                  <c:v>-1.8734999999999999</c:v>
                </c:pt>
                <c:pt idx="831">
                  <c:v>-0.90475000000000005</c:v>
                </c:pt>
                <c:pt idx="832">
                  <c:v>-0.77975000000000005</c:v>
                </c:pt>
              </c:numCache>
            </c:numRef>
          </c:yVal>
          <c:smooth val="1"/>
        </c:ser>
        <c:ser>
          <c:idx val="1"/>
          <c:order val="1"/>
          <c:tx>
            <c:v>ib</c:v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工作表1!$A$1:$A$1000</c:f>
              <c:numCache>
                <c:formatCode>General</c:formatCode>
                <c:ptCount val="1000"/>
                <c:pt idx="0">
                  <c:v>320.00259999999997</c:v>
                </c:pt>
                <c:pt idx="1">
                  <c:v>320.00279999999998</c:v>
                </c:pt>
                <c:pt idx="2">
                  <c:v>320.00299999999999</c:v>
                </c:pt>
                <c:pt idx="3">
                  <c:v>320.00319999999999</c:v>
                </c:pt>
                <c:pt idx="4">
                  <c:v>320.0034</c:v>
                </c:pt>
                <c:pt idx="5">
                  <c:v>320.00360000000001</c:v>
                </c:pt>
                <c:pt idx="6">
                  <c:v>320.00380000000001</c:v>
                </c:pt>
                <c:pt idx="7">
                  <c:v>320.00400000000002</c:v>
                </c:pt>
                <c:pt idx="8">
                  <c:v>320.00420000000003</c:v>
                </c:pt>
                <c:pt idx="9">
                  <c:v>320.00439999999998</c:v>
                </c:pt>
                <c:pt idx="10">
                  <c:v>320.00459999999998</c:v>
                </c:pt>
                <c:pt idx="11">
                  <c:v>320.00479999999999</c:v>
                </c:pt>
                <c:pt idx="12">
                  <c:v>320.005</c:v>
                </c:pt>
                <c:pt idx="13">
                  <c:v>320.0052</c:v>
                </c:pt>
                <c:pt idx="14">
                  <c:v>320.00540000000001</c:v>
                </c:pt>
                <c:pt idx="15">
                  <c:v>320.00560000000002</c:v>
                </c:pt>
                <c:pt idx="16">
                  <c:v>320.00580000000002</c:v>
                </c:pt>
                <c:pt idx="17">
                  <c:v>320.00599999999997</c:v>
                </c:pt>
                <c:pt idx="18">
                  <c:v>320.00619999999998</c:v>
                </c:pt>
                <c:pt idx="19">
                  <c:v>320.00639999999999</c:v>
                </c:pt>
                <c:pt idx="20">
                  <c:v>320.00659999999999</c:v>
                </c:pt>
                <c:pt idx="21">
                  <c:v>320.0068</c:v>
                </c:pt>
                <c:pt idx="22">
                  <c:v>320.00700000000001</c:v>
                </c:pt>
                <c:pt idx="23">
                  <c:v>320.00720000000001</c:v>
                </c:pt>
                <c:pt idx="24">
                  <c:v>320.00740000000002</c:v>
                </c:pt>
                <c:pt idx="25">
                  <c:v>320.00760000000002</c:v>
                </c:pt>
                <c:pt idx="26">
                  <c:v>320.00779999999997</c:v>
                </c:pt>
                <c:pt idx="27">
                  <c:v>320.00799999999998</c:v>
                </c:pt>
                <c:pt idx="28">
                  <c:v>320.00819999999999</c:v>
                </c:pt>
                <c:pt idx="29">
                  <c:v>320.00839999999999</c:v>
                </c:pt>
                <c:pt idx="30">
                  <c:v>320.0086</c:v>
                </c:pt>
                <c:pt idx="31">
                  <c:v>320.00880000000001</c:v>
                </c:pt>
                <c:pt idx="32">
                  <c:v>320.00900000000001</c:v>
                </c:pt>
                <c:pt idx="33">
                  <c:v>320.00920000000002</c:v>
                </c:pt>
                <c:pt idx="34">
                  <c:v>320.00940000000003</c:v>
                </c:pt>
                <c:pt idx="35">
                  <c:v>320.00959999999998</c:v>
                </c:pt>
                <c:pt idx="36">
                  <c:v>320.00979999999998</c:v>
                </c:pt>
                <c:pt idx="37">
                  <c:v>320.01</c:v>
                </c:pt>
                <c:pt idx="38">
                  <c:v>320.0102</c:v>
                </c:pt>
                <c:pt idx="39">
                  <c:v>320.0104</c:v>
                </c:pt>
                <c:pt idx="40">
                  <c:v>320.01060000000001</c:v>
                </c:pt>
                <c:pt idx="41">
                  <c:v>320.01080000000002</c:v>
                </c:pt>
                <c:pt idx="42">
                  <c:v>320.01100000000002</c:v>
                </c:pt>
                <c:pt idx="43">
                  <c:v>320.01119999999997</c:v>
                </c:pt>
                <c:pt idx="44">
                  <c:v>320.01139999999998</c:v>
                </c:pt>
                <c:pt idx="45">
                  <c:v>320.01159999999999</c:v>
                </c:pt>
                <c:pt idx="46">
                  <c:v>320.01179999999999</c:v>
                </c:pt>
                <c:pt idx="47">
                  <c:v>320.012</c:v>
                </c:pt>
                <c:pt idx="48">
                  <c:v>320.01220000000001</c:v>
                </c:pt>
                <c:pt idx="49">
                  <c:v>320.01240000000001</c:v>
                </c:pt>
                <c:pt idx="50">
                  <c:v>320.01260000000002</c:v>
                </c:pt>
                <c:pt idx="51">
                  <c:v>320.01280000000003</c:v>
                </c:pt>
                <c:pt idx="52">
                  <c:v>320.01299999999998</c:v>
                </c:pt>
                <c:pt idx="53">
                  <c:v>320.01319999999998</c:v>
                </c:pt>
                <c:pt idx="54">
                  <c:v>320.01339999999999</c:v>
                </c:pt>
                <c:pt idx="55">
                  <c:v>320.0136</c:v>
                </c:pt>
                <c:pt idx="56">
                  <c:v>320.0138</c:v>
                </c:pt>
                <c:pt idx="57">
                  <c:v>320.01400000000001</c:v>
                </c:pt>
                <c:pt idx="58">
                  <c:v>320.01420000000002</c:v>
                </c:pt>
                <c:pt idx="59">
                  <c:v>320.01440000000002</c:v>
                </c:pt>
                <c:pt idx="60">
                  <c:v>320.01459999999997</c:v>
                </c:pt>
                <c:pt idx="61">
                  <c:v>320.01479999999998</c:v>
                </c:pt>
                <c:pt idx="62">
                  <c:v>320.01499999999999</c:v>
                </c:pt>
                <c:pt idx="63">
                  <c:v>320.01519999999999</c:v>
                </c:pt>
                <c:pt idx="64">
                  <c:v>320.0154</c:v>
                </c:pt>
                <c:pt idx="65">
                  <c:v>320.01560000000001</c:v>
                </c:pt>
                <c:pt idx="66">
                  <c:v>320.01580000000001</c:v>
                </c:pt>
                <c:pt idx="67">
                  <c:v>320.01600000000002</c:v>
                </c:pt>
                <c:pt idx="68">
                  <c:v>320.01620000000003</c:v>
                </c:pt>
                <c:pt idx="69">
                  <c:v>320.01639999999998</c:v>
                </c:pt>
                <c:pt idx="70">
                  <c:v>320.01659999999998</c:v>
                </c:pt>
                <c:pt idx="71">
                  <c:v>320.01679999999999</c:v>
                </c:pt>
                <c:pt idx="72">
                  <c:v>320.017</c:v>
                </c:pt>
                <c:pt idx="73">
                  <c:v>320.0172</c:v>
                </c:pt>
                <c:pt idx="74">
                  <c:v>320.01740000000001</c:v>
                </c:pt>
                <c:pt idx="75">
                  <c:v>320.01760000000002</c:v>
                </c:pt>
                <c:pt idx="76">
                  <c:v>320.01780000000002</c:v>
                </c:pt>
                <c:pt idx="77">
                  <c:v>320.01799999999997</c:v>
                </c:pt>
                <c:pt idx="78">
                  <c:v>320.01819999999998</c:v>
                </c:pt>
                <c:pt idx="79">
                  <c:v>320.01839999999999</c:v>
                </c:pt>
                <c:pt idx="80">
                  <c:v>320.01859999999999</c:v>
                </c:pt>
                <c:pt idx="81">
                  <c:v>320.0188</c:v>
                </c:pt>
                <c:pt idx="82">
                  <c:v>320.01900000000001</c:v>
                </c:pt>
                <c:pt idx="83">
                  <c:v>320.01920000000001</c:v>
                </c:pt>
                <c:pt idx="84">
                  <c:v>320.01940000000002</c:v>
                </c:pt>
                <c:pt idx="85">
                  <c:v>320.01960000000003</c:v>
                </c:pt>
                <c:pt idx="86">
                  <c:v>320.01979999999998</c:v>
                </c:pt>
                <c:pt idx="87">
                  <c:v>320.02</c:v>
                </c:pt>
                <c:pt idx="88">
                  <c:v>320.02019999999999</c:v>
                </c:pt>
                <c:pt idx="89">
                  <c:v>320.0204</c:v>
                </c:pt>
                <c:pt idx="90">
                  <c:v>320.0206</c:v>
                </c:pt>
                <c:pt idx="91">
                  <c:v>320.02080000000001</c:v>
                </c:pt>
                <c:pt idx="92">
                  <c:v>320.02100000000002</c:v>
                </c:pt>
                <c:pt idx="93">
                  <c:v>320.02120000000002</c:v>
                </c:pt>
                <c:pt idx="94">
                  <c:v>320.02140000000003</c:v>
                </c:pt>
                <c:pt idx="95">
                  <c:v>320.02159999999998</c:v>
                </c:pt>
                <c:pt idx="96">
                  <c:v>320.02179999999998</c:v>
                </c:pt>
                <c:pt idx="97">
                  <c:v>320.02199999999999</c:v>
                </c:pt>
                <c:pt idx="98">
                  <c:v>320.0222</c:v>
                </c:pt>
                <c:pt idx="99">
                  <c:v>320.0224</c:v>
                </c:pt>
                <c:pt idx="100">
                  <c:v>320.02260000000001</c:v>
                </c:pt>
                <c:pt idx="101">
                  <c:v>320.02280000000002</c:v>
                </c:pt>
                <c:pt idx="102">
                  <c:v>320.02300000000002</c:v>
                </c:pt>
                <c:pt idx="103">
                  <c:v>320.02319999999997</c:v>
                </c:pt>
                <c:pt idx="104">
                  <c:v>320.02339999999998</c:v>
                </c:pt>
                <c:pt idx="105">
                  <c:v>320.02359999999999</c:v>
                </c:pt>
                <c:pt idx="106">
                  <c:v>320.02379999999999</c:v>
                </c:pt>
                <c:pt idx="107">
                  <c:v>320.024</c:v>
                </c:pt>
                <c:pt idx="108">
                  <c:v>320.02420000000001</c:v>
                </c:pt>
                <c:pt idx="109">
                  <c:v>320.02440000000001</c:v>
                </c:pt>
                <c:pt idx="110">
                  <c:v>320.02460000000002</c:v>
                </c:pt>
                <c:pt idx="111">
                  <c:v>320.02480000000003</c:v>
                </c:pt>
                <c:pt idx="112">
                  <c:v>320.02499999999998</c:v>
                </c:pt>
                <c:pt idx="113">
                  <c:v>320.02519999999998</c:v>
                </c:pt>
                <c:pt idx="114">
                  <c:v>320.02539999999999</c:v>
                </c:pt>
                <c:pt idx="115">
                  <c:v>320.0256</c:v>
                </c:pt>
                <c:pt idx="116">
                  <c:v>320.0258</c:v>
                </c:pt>
                <c:pt idx="117">
                  <c:v>320.02600000000001</c:v>
                </c:pt>
                <c:pt idx="118">
                  <c:v>320.02620000000002</c:v>
                </c:pt>
                <c:pt idx="119">
                  <c:v>320.02640000000002</c:v>
                </c:pt>
                <c:pt idx="120">
                  <c:v>320.02659999999997</c:v>
                </c:pt>
                <c:pt idx="121">
                  <c:v>320.02679999999998</c:v>
                </c:pt>
                <c:pt idx="122">
                  <c:v>320.02699999999999</c:v>
                </c:pt>
                <c:pt idx="123">
                  <c:v>320.02719999999999</c:v>
                </c:pt>
                <c:pt idx="124">
                  <c:v>320.0274</c:v>
                </c:pt>
                <c:pt idx="125">
                  <c:v>320.02760000000001</c:v>
                </c:pt>
                <c:pt idx="126">
                  <c:v>320.02780000000001</c:v>
                </c:pt>
                <c:pt idx="127">
                  <c:v>320.02800000000002</c:v>
                </c:pt>
                <c:pt idx="128">
                  <c:v>320.02820000000003</c:v>
                </c:pt>
                <c:pt idx="129">
                  <c:v>320.02839999999998</c:v>
                </c:pt>
                <c:pt idx="130">
                  <c:v>320.02859999999998</c:v>
                </c:pt>
                <c:pt idx="131">
                  <c:v>320.02879999999999</c:v>
                </c:pt>
                <c:pt idx="132">
                  <c:v>320.029</c:v>
                </c:pt>
                <c:pt idx="133">
                  <c:v>320.0292</c:v>
                </c:pt>
                <c:pt idx="134">
                  <c:v>320.02940000000001</c:v>
                </c:pt>
                <c:pt idx="135">
                  <c:v>320.02960000000002</c:v>
                </c:pt>
                <c:pt idx="136">
                  <c:v>320.02980000000002</c:v>
                </c:pt>
                <c:pt idx="137">
                  <c:v>320.02999999999997</c:v>
                </c:pt>
                <c:pt idx="138">
                  <c:v>320.03019999999998</c:v>
                </c:pt>
                <c:pt idx="139">
                  <c:v>320.03039999999999</c:v>
                </c:pt>
                <c:pt idx="140">
                  <c:v>320.03059999999999</c:v>
                </c:pt>
                <c:pt idx="141">
                  <c:v>320.0308</c:v>
                </c:pt>
                <c:pt idx="142">
                  <c:v>320.03100000000001</c:v>
                </c:pt>
                <c:pt idx="143">
                  <c:v>320.03120000000001</c:v>
                </c:pt>
                <c:pt idx="144">
                  <c:v>320.03140000000002</c:v>
                </c:pt>
                <c:pt idx="145">
                  <c:v>320.03160000000003</c:v>
                </c:pt>
                <c:pt idx="146">
                  <c:v>320.03179999999998</c:v>
                </c:pt>
                <c:pt idx="147">
                  <c:v>320.03199999999998</c:v>
                </c:pt>
                <c:pt idx="148">
                  <c:v>320.03219999999999</c:v>
                </c:pt>
                <c:pt idx="149">
                  <c:v>320.0324</c:v>
                </c:pt>
                <c:pt idx="150">
                  <c:v>320.0326</c:v>
                </c:pt>
                <c:pt idx="151">
                  <c:v>320.03280000000001</c:v>
                </c:pt>
                <c:pt idx="152">
                  <c:v>320.03300000000002</c:v>
                </c:pt>
                <c:pt idx="153">
                  <c:v>320.03320000000002</c:v>
                </c:pt>
                <c:pt idx="154">
                  <c:v>320.03339999999997</c:v>
                </c:pt>
                <c:pt idx="155">
                  <c:v>320.03359999999998</c:v>
                </c:pt>
                <c:pt idx="156">
                  <c:v>320.03379999999999</c:v>
                </c:pt>
                <c:pt idx="157">
                  <c:v>320.03399999999999</c:v>
                </c:pt>
                <c:pt idx="158">
                  <c:v>320.0342</c:v>
                </c:pt>
                <c:pt idx="159">
                  <c:v>320.03440000000001</c:v>
                </c:pt>
                <c:pt idx="160">
                  <c:v>320.03460000000001</c:v>
                </c:pt>
                <c:pt idx="161">
                  <c:v>320.03480000000002</c:v>
                </c:pt>
                <c:pt idx="162">
                  <c:v>320.03500000000003</c:v>
                </c:pt>
                <c:pt idx="163">
                  <c:v>320.03519999999997</c:v>
                </c:pt>
                <c:pt idx="164">
                  <c:v>320.03539999999998</c:v>
                </c:pt>
                <c:pt idx="165">
                  <c:v>320.03559999999999</c:v>
                </c:pt>
                <c:pt idx="166">
                  <c:v>320.03579999999999</c:v>
                </c:pt>
                <c:pt idx="167">
                  <c:v>320.036</c:v>
                </c:pt>
                <c:pt idx="168">
                  <c:v>320.03620000000001</c:v>
                </c:pt>
                <c:pt idx="169">
                  <c:v>320.03640000000001</c:v>
                </c:pt>
                <c:pt idx="170">
                  <c:v>320.03660000000002</c:v>
                </c:pt>
                <c:pt idx="171">
                  <c:v>320.03680000000003</c:v>
                </c:pt>
                <c:pt idx="172">
                  <c:v>320.03699999999998</c:v>
                </c:pt>
                <c:pt idx="173">
                  <c:v>320.03719999999998</c:v>
                </c:pt>
                <c:pt idx="174">
                  <c:v>320.03739999999999</c:v>
                </c:pt>
                <c:pt idx="175">
                  <c:v>320.0376</c:v>
                </c:pt>
                <c:pt idx="176">
                  <c:v>320.0378</c:v>
                </c:pt>
                <c:pt idx="177">
                  <c:v>320.03800000000001</c:v>
                </c:pt>
                <c:pt idx="178">
                  <c:v>320.03820000000002</c:v>
                </c:pt>
                <c:pt idx="179">
                  <c:v>320.03840000000002</c:v>
                </c:pt>
                <c:pt idx="180">
                  <c:v>320.03859999999997</c:v>
                </c:pt>
                <c:pt idx="181">
                  <c:v>320.03879999999998</c:v>
                </c:pt>
                <c:pt idx="182">
                  <c:v>320.03899999999999</c:v>
                </c:pt>
                <c:pt idx="183">
                  <c:v>320.03919999999999</c:v>
                </c:pt>
                <c:pt idx="184">
                  <c:v>320.0394</c:v>
                </c:pt>
                <c:pt idx="185">
                  <c:v>320.03960000000001</c:v>
                </c:pt>
                <c:pt idx="186">
                  <c:v>320.03980000000001</c:v>
                </c:pt>
                <c:pt idx="187">
                  <c:v>320.04000000000002</c:v>
                </c:pt>
                <c:pt idx="188">
                  <c:v>320.04020000000003</c:v>
                </c:pt>
                <c:pt idx="189">
                  <c:v>320.04039999999998</c:v>
                </c:pt>
                <c:pt idx="190">
                  <c:v>320.04059999999998</c:v>
                </c:pt>
                <c:pt idx="191">
                  <c:v>320.04079999999999</c:v>
                </c:pt>
                <c:pt idx="192">
                  <c:v>320.041</c:v>
                </c:pt>
                <c:pt idx="193">
                  <c:v>320.0412</c:v>
                </c:pt>
                <c:pt idx="194">
                  <c:v>320.04140000000001</c:v>
                </c:pt>
                <c:pt idx="195">
                  <c:v>320.04160000000002</c:v>
                </c:pt>
                <c:pt idx="196">
                  <c:v>320.04180000000002</c:v>
                </c:pt>
                <c:pt idx="197">
                  <c:v>320.04199999999997</c:v>
                </c:pt>
                <c:pt idx="198">
                  <c:v>320.04219999999998</c:v>
                </c:pt>
                <c:pt idx="199">
                  <c:v>320.04239999999999</c:v>
                </c:pt>
                <c:pt idx="200">
                  <c:v>320.04259999999999</c:v>
                </c:pt>
                <c:pt idx="201">
                  <c:v>320.0428</c:v>
                </c:pt>
                <c:pt idx="202">
                  <c:v>320.04300000000001</c:v>
                </c:pt>
                <c:pt idx="203">
                  <c:v>320.04320000000001</c:v>
                </c:pt>
                <c:pt idx="204">
                  <c:v>320.04340000000002</c:v>
                </c:pt>
                <c:pt idx="205">
                  <c:v>320.04360000000003</c:v>
                </c:pt>
                <c:pt idx="206">
                  <c:v>320.04379999999998</c:v>
                </c:pt>
                <c:pt idx="207">
                  <c:v>320.04399999999998</c:v>
                </c:pt>
                <c:pt idx="208">
                  <c:v>320.04419999999999</c:v>
                </c:pt>
                <c:pt idx="209">
                  <c:v>320.0444</c:v>
                </c:pt>
                <c:pt idx="210">
                  <c:v>320.0446</c:v>
                </c:pt>
                <c:pt idx="211">
                  <c:v>320.04480000000001</c:v>
                </c:pt>
                <c:pt idx="212">
                  <c:v>320.04500000000002</c:v>
                </c:pt>
                <c:pt idx="213">
                  <c:v>320.04520000000002</c:v>
                </c:pt>
                <c:pt idx="214">
                  <c:v>320.04539999999997</c:v>
                </c:pt>
                <c:pt idx="215">
                  <c:v>320.04559999999998</c:v>
                </c:pt>
                <c:pt idx="216">
                  <c:v>320.04579999999999</c:v>
                </c:pt>
                <c:pt idx="217">
                  <c:v>320.04599999999999</c:v>
                </c:pt>
                <c:pt idx="218">
                  <c:v>320.0462</c:v>
                </c:pt>
                <c:pt idx="219">
                  <c:v>320.04640000000001</c:v>
                </c:pt>
                <c:pt idx="220">
                  <c:v>320.04660000000001</c:v>
                </c:pt>
                <c:pt idx="221">
                  <c:v>320.04680000000002</c:v>
                </c:pt>
                <c:pt idx="222">
                  <c:v>320.04700000000003</c:v>
                </c:pt>
                <c:pt idx="223">
                  <c:v>320.04719999999998</c:v>
                </c:pt>
                <c:pt idx="224">
                  <c:v>320.04739999999998</c:v>
                </c:pt>
                <c:pt idx="225">
                  <c:v>320.04759999999999</c:v>
                </c:pt>
                <c:pt idx="226">
                  <c:v>320.0478</c:v>
                </c:pt>
                <c:pt idx="227">
                  <c:v>320.048</c:v>
                </c:pt>
                <c:pt idx="228">
                  <c:v>320.04820000000001</c:v>
                </c:pt>
                <c:pt idx="229">
                  <c:v>320.04840000000002</c:v>
                </c:pt>
                <c:pt idx="230">
                  <c:v>320.04860000000002</c:v>
                </c:pt>
                <c:pt idx="231">
                  <c:v>320.04880000000003</c:v>
                </c:pt>
                <c:pt idx="232">
                  <c:v>320.04899999999998</c:v>
                </c:pt>
                <c:pt idx="233">
                  <c:v>320.04919999999998</c:v>
                </c:pt>
                <c:pt idx="234">
                  <c:v>320.04939999999999</c:v>
                </c:pt>
                <c:pt idx="235">
                  <c:v>320.0496</c:v>
                </c:pt>
                <c:pt idx="236">
                  <c:v>320.0498</c:v>
                </c:pt>
                <c:pt idx="237">
                  <c:v>320.05</c:v>
                </c:pt>
                <c:pt idx="238">
                  <c:v>320.05020000000002</c:v>
                </c:pt>
                <c:pt idx="239">
                  <c:v>320.05040000000002</c:v>
                </c:pt>
                <c:pt idx="240">
                  <c:v>320.05059999999997</c:v>
                </c:pt>
                <c:pt idx="241">
                  <c:v>320.05079999999998</c:v>
                </c:pt>
                <c:pt idx="242">
                  <c:v>320.05099999999999</c:v>
                </c:pt>
                <c:pt idx="243">
                  <c:v>320.05119999999999</c:v>
                </c:pt>
                <c:pt idx="244">
                  <c:v>320.0514</c:v>
                </c:pt>
                <c:pt idx="245">
                  <c:v>320.05160000000001</c:v>
                </c:pt>
                <c:pt idx="246">
                  <c:v>320.05180000000001</c:v>
                </c:pt>
                <c:pt idx="247">
                  <c:v>320.05200000000002</c:v>
                </c:pt>
                <c:pt idx="248">
                  <c:v>320.05220000000003</c:v>
                </c:pt>
                <c:pt idx="249">
                  <c:v>320.05239999999998</c:v>
                </c:pt>
                <c:pt idx="250">
                  <c:v>320.05259999999998</c:v>
                </c:pt>
                <c:pt idx="251">
                  <c:v>320.05279999999999</c:v>
                </c:pt>
                <c:pt idx="252">
                  <c:v>320.053</c:v>
                </c:pt>
                <c:pt idx="253">
                  <c:v>320.0532</c:v>
                </c:pt>
                <c:pt idx="254">
                  <c:v>320.05340000000001</c:v>
                </c:pt>
                <c:pt idx="255">
                  <c:v>320.05360000000002</c:v>
                </c:pt>
                <c:pt idx="256">
                  <c:v>320.05380000000002</c:v>
                </c:pt>
                <c:pt idx="257">
                  <c:v>320.05399999999997</c:v>
                </c:pt>
                <c:pt idx="258">
                  <c:v>320.05419999999998</c:v>
                </c:pt>
                <c:pt idx="259">
                  <c:v>320.05439999999999</c:v>
                </c:pt>
                <c:pt idx="260">
                  <c:v>320.05459999999999</c:v>
                </c:pt>
                <c:pt idx="261">
                  <c:v>320.0548</c:v>
                </c:pt>
                <c:pt idx="262">
                  <c:v>320.05500000000001</c:v>
                </c:pt>
                <c:pt idx="263">
                  <c:v>320.05520000000001</c:v>
                </c:pt>
                <c:pt idx="264">
                  <c:v>320.05540000000002</c:v>
                </c:pt>
                <c:pt idx="265">
                  <c:v>320.05560000000003</c:v>
                </c:pt>
                <c:pt idx="266">
                  <c:v>320.05579999999998</c:v>
                </c:pt>
                <c:pt idx="267">
                  <c:v>320.05599999999998</c:v>
                </c:pt>
                <c:pt idx="268">
                  <c:v>320.05619999999999</c:v>
                </c:pt>
                <c:pt idx="269">
                  <c:v>320.0564</c:v>
                </c:pt>
                <c:pt idx="270">
                  <c:v>320.0566</c:v>
                </c:pt>
                <c:pt idx="271">
                  <c:v>320.05680000000001</c:v>
                </c:pt>
                <c:pt idx="272">
                  <c:v>320.05700000000002</c:v>
                </c:pt>
                <c:pt idx="273">
                  <c:v>320.05720000000002</c:v>
                </c:pt>
                <c:pt idx="274">
                  <c:v>320.05739999999997</c:v>
                </c:pt>
                <c:pt idx="275">
                  <c:v>320.05759999999998</c:v>
                </c:pt>
                <c:pt idx="276">
                  <c:v>320.05779999999999</c:v>
                </c:pt>
                <c:pt idx="277">
                  <c:v>320.05799999999999</c:v>
                </c:pt>
                <c:pt idx="278">
                  <c:v>320.0582</c:v>
                </c:pt>
                <c:pt idx="279">
                  <c:v>320.05840000000001</c:v>
                </c:pt>
                <c:pt idx="280">
                  <c:v>320.05860000000001</c:v>
                </c:pt>
                <c:pt idx="281">
                  <c:v>320.05880000000002</c:v>
                </c:pt>
                <c:pt idx="282">
                  <c:v>320.05900000000003</c:v>
                </c:pt>
                <c:pt idx="283">
                  <c:v>320.05919999999998</c:v>
                </c:pt>
                <c:pt idx="284">
                  <c:v>320.05939999999998</c:v>
                </c:pt>
                <c:pt idx="285">
                  <c:v>320.05959999999999</c:v>
                </c:pt>
                <c:pt idx="286">
                  <c:v>320.0598</c:v>
                </c:pt>
                <c:pt idx="287">
                  <c:v>320.06</c:v>
                </c:pt>
                <c:pt idx="288">
                  <c:v>320.06020000000001</c:v>
                </c:pt>
                <c:pt idx="289">
                  <c:v>320.06040000000002</c:v>
                </c:pt>
                <c:pt idx="290">
                  <c:v>320.06060000000002</c:v>
                </c:pt>
                <c:pt idx="291">
                  <c:v>320.06079999999997</c:v>
                </c:pt>
                <c:pt idx="292">
                  <c:v>320.06099999999998</c:v>
                </c:pt>
                <c:pt idx="293">
                  <c:v>320.06119999999999</c:v>
                </c:pt>
                <c:pt idx="294">
                  <c:v>320.06139999999999</c:v>
                </c:pt>
                <c:pt idx="295">
                  <c:v>320.0616</c:v>
                </c:pt>
                <c:pt idx="296">
                  <c:v>320.06180000000001</c:v>
                </c:pt>
                <c:pt idx="297">
                  <c:v>320.06200000000001</c:v>
                </c:pt>
                <c:pt idx="298">
                  <c:v>320.06220000000002</c:v>
                </c:pt>
                <c:pt idx="299">
                  <c:v>320.06240000000003</c:v>
                </c:pt>
                <c:pt idx="300">
                  <c:v>320.06259999999997</c:v>
                </c:pt>
                <c:pt idx="301">
                  <c:v>320.06279999999998</c:v>
                </c:pt>
                <c:pt idx="302">
                  <c:v>320.06299999999999</c:v>
                </c:pt>
                <c:pt idx="303">
                  <c:v>320.06319999999999</c:v>
                </c:pt>
                <c:pt idx="304">
                  <c:v>320.0634</c:v>
                </c:pt>
                <c:pt idx="305">
                  <c:v>320.06360000000001</c:v>
                </c:pt>
                <c:pt idx="306">
                  <c:v>320.06380000000001</c:v>
                </c:pt>
                <c:pt idx="307">
                  <c:v>320.06400000000002</c:v>
                </c:pt>
                <c:pt idx="308">
                  <c:v>320.06420000000003</c:v>
                </c:pt>
                <c:pt idx="309">
                  <c:v>320.06439999999998</c:v>
                </c:pt>
                <c:pt idx="310">
                  <c:v>320.06459999999998</c:v>
                </c:pt>
                <c:pt idx="311">
                  <c:v>320.06479999999999</c:v>
                </c:pt>
                <c:pt idx="312">
                  <c:v>320.065</c:v>
                </c:pt>
                <c:pt idx="313">
                  <c:v>320.0652</c:v>
                </c:pt>
                <c:pt idx="314">
                  <c:v>320.06540000000001</c:v>
                </c:pt>
                <c:pt idx="315">
                  <c:v>320.06560000000002</c:v>
                </c:pt>
                <c:pt idx="316">
                  <c:v>320.06580000000002</c:v>
                </c:pt>
                <c:pt idx="317">
                  <c:v>320.06599999999997</c:v>
                </c:pt>
                <c:pt idx="318">
                  <c:v>320.06619999999998</c:v>
                </c:pt>
                <c:pt idx="319">
                  <c:v>320.06639999999999</c:v>
                </c:pt>
                <c:pt idx="320">
                  <c:v>320.06659999999999</c:v>
                </c:pt>
                <c:pt idx="321">
                  <c:v>320.0668</c:v>
                </c:pt>
                <c:pt idx="322">
                  <c:v>320.06700000000001</c:v>
                </c:pt>
                <c:pt idx="323">
                  <c:v>320.06720000000001</c:v>
                </c:pt>
                <c:pt idx="324">
                  <c:v>320.06740000000002</c:v>
                </c:pt>
                <c:pt idx="325">
                  <c:v>320.06760000000003</c:v>
                </c:pt>
                <c:pt idx="326">
                  <c:v>320.06779999999998</c:v>
                </c:pt>
                <c:pt idx="327">
                  <c:v>320.06799999999998</c:v>
                </c:pt>
                <c:pt idx="328">
                  <c:v>320.06819999999999</c:v>
                </c:pt>
                <c:pt idx="329">
                  <c:v>320.0684</c:v>
                </c:pt>
                <c:pt idx="330">
                  <c:v>320.0686</c:v>
                </c:pt>
                <c:pt idx="331">
                  <c:v>320.06880000000001</c:v>
                </c:pt>
                <c:pt idx="332">
                  <c:v>320.06900000000002</c:v>
                </c:pt>
                <c:pt idx="333">
                  <c:v>320.06920000000002</c:v>
                </c:pt>
                <c:pt idx="334">
                  <c:v>320.06939999999997</c:v>
                </c:pt>
                <c:pt idx="335">
                  <c:v>320.06959999999998</c:v>
                </c:pt>
                <c:pt idx="336">
                  <c:v>320.06979999999999</c:v>
                </c:pt>
                <c:pt idx="337">
                  <c:v>320.07</c:v>
                </c:pt>
                <c:pt idx="338">
                  <c:v>320.0702</c:v>
                </c:pt>
                <c:pt idx="339">
                  <c:v>320.07040000000001</c:v>
                </c:pt>
                <c:pt idx="340">
                  <c:v>320.07060000000001</c:v>
                </c:pt>
                <c:pt idx="341">
                  <c:v>320.07080000000002</c:v>
                </c:pt>
                <c:pt idx="342">
                  <c:v>320.07100000000003</c:v>
                </c:pt>
                <c:pt idx="343">
                  <c:v>320.07119999999998</c:v>
                </c:pt>
                <c:pt idx="344">
                  <c:v>320.07139999999998</c:v>
                </c:pt>
                <c:pt idx="345">
                  <c:v>320.07159999999999</c:v>
                </c:pt>
                <c:pt idx="346">
                  <c:v>320.0718</c:v>
                </c:pt>
                <c:pt idx="347">
                  <c:v>320.072</c:v>
                </c:pt>
                <c:pt idx="348">
                  <c:v>320.07220000000001</c:v>
                </c:pt>
                <c:pt idx="349">
                  <c:v>320.07240000000002</c:v>
                </c:pt>
                <c:pt idx="350">
                  <c:v>320.07260000000002</c:v>
                </c:pt>
                <c:pt idx="351">
                  <c:v>320.07279999999997</c:v>
                </c:pt>
                <c:pt idx="352">
                  <c:v>320.07299999999998</c:v>
                </c:pt>
                <c:pt idx="353">
                  <c:v>320.07319999999999</c:v>
                </c:pt>
                <c:pt idx="354">
                  <c:v>320.07339999999999</c:v>
                </c:pt>
                <c:pt idx="355">
                  <c:v>320.0736</c:v>
                </c:pt>
                <c:pt idx="356">
                  <c:v>320.07380000000001</c:v>
                </c:pt>
                <c:pt idx="357">
                  <c:v>320.07400000000001</c:v>
                </c:pt>
                <c:pt idx="358">
                  <c:v>320.07420000000002</c:v>
                </c:pt>
                <c:pt idx="359">
                  <c:v>320.07440000000003</c:v>
                </c:pt>
                <c:pt idx="360">
                  <c:v>320.07459999999998</c:v>
                </c:pt>
                <c:pt idx="361">
                  <c:v>320.07479999999998</c:v>
                </c:pt>
                <c:pt idx="362">
                  <c:v>320.07499999999999</c:v>
                </c:pt>
                <c:pt idx="363">
                  <c:v>320.0752</c:v>
                </c:pt>
                <c:pt idx="364">
                  <c:v>320.0754</c:v>
                </c:pt>
                <c:pt idx="365">
                  <c:v>320.07560000000001</c:v>
                </c:pt>
                <c:pt idx="366">
                  <c:v>320.07580000000002</c:v>
                </c:pt>
                <c:pt idx="367">
                  <c:v>320.07600000000002</c:v>
                </c:pt>
                <c:pt idx="368">
                  <c:v>320.07619999999997</c:v>
                </c:pt>
                <c:pt idx="369">
                  <c:v>320.07639999999998</c:v>
                </c:pt>
                <c:pt idx="370">
                  <c:v>320.07659999999998</c:v>
                </c:pt>
                <c:pt idx="371">
                  <c:v>320.07679999999999</c:v>
                </c:pt>
                <c:pt idx="372">
                  <c:v>320.077</c:v>
                </c:pt>
                <c:pt idx="373">
                  <c:v>320.0772</c:v>
                </c:pt>
                <c:pt idx="374">
                  <c:v>320.07740000000001</c:v>
                </c:pt>
                <c:pt idx="375">
                  <c:v>320.07760000000002</c:v>
                </c:pt>
                <c:pt idx="376">
                  <c:v>320.07780000000002</c:v>
                </c:pt>
                <c:pt idx="377">
                  <c:v>320.07799999999997</c:v>
                </c:pt>
                <c:pt idx="378">
                  <c:v>320.07819999999998</c:v>
                </c:pt>
                <c:pt idx="379">
                  <c:v>320.07839999999999</c:v>
                </c:pt>
                <c:pt idx="380">
                  <c:v>320.07859999999999</c:v>
                </c:pt>
                <c:pt idx="381">
                  <c:v>320.0788</c:v>
                </c:pt>
                <c:pt idx="382">
                  <c:v>320.07900000000001</c:v>
                </c:pt>
                <c:pt idx="383">
                  <c:v>320.07920000000001</c:v>
                </c:pt>
                <c:pt idx="384">
                  <c:v>320.07940000000002</c:v>
                </c:pt>
                <c:pt idx="385">
                  <c:v>320.07960000000003</c:v>
                </c:pt>
                <c:pt idx="386">
                  <c:v>320.07979999999998</c:v>
                </c:pt>
                <c:pt idx="387">
                  <c:v>320.08</c:v>
                </c:pt>
                <c:pt idx="388">
                  <c:v>320.08019999999999</c:v>
                </c:pt>
                <c:pt idx="389">
                  <c:v>320.0804</c:v>
                </c:pt>
                <c:pt idx="390">
                  <c:v>320.0806</c:v>
                </c:pt>
                <c:pt idx="391">
                  <c:v>320.08080000000001</c:v>
                </c:pt>
                <c:pt idx="392">
                  <c:v>320.08100000000002</c:v>
                </c:pt>
                <c:pt idx="393">
                  <c:v>320.08120000000002</c:v>
                </c:pt>
                <c:pt idx="394">
                  <c:v>320.08139999999997</c:v>
                </c:pt>
                <c:pt idx="395">
                  <c:v>320.08159999999998</c:v>
                </c:pt>
                <c:pt idx="396">
                  <c:v>320.08179999999999</c:v>
                </c:pt>
                <c:pt idx="397">
                  <c:v>320.08199999999999</c:v>
                </c:pt>
                <c:pt idx="398">
                  <c:v>320.0822</c:v>
                </c:pt>
                <c:pt idx="399">
                  <c:v>320.08240000000001</c:v>
                </c:pt>
                <c:pt idx="400">
                  <c:v>320.08260000000001</c:v>
                </c:pt>
                <c:pt idx="401">
                  <c:v>320.08280000000002</c:v>
                </c:pt>
                <c:pt idx="402">
                  <c:v>320.08300000000003</c:v>
                </c:pt>
                <c:pt idx="403">
                  <c:v>320.08319999999998</c:v>
                </c:pt>
                <c:pt idx="404">
                  <c:v>320.08339999999998</c:v>
                </c:pt>
                <c:pt idx="405">
                  <c:v>320.08359999999999</c:v>
                </c:pt>
                <c:pt idx="406">
                  <c:v>320.0838</c:v>
                </c:pt>
                <c:pt idx="407">
                  <c:v>320.084</c:v>
                </c:pt>
                <c:pt idx="408">
                  <c:v>320.08420000000001</c:v>
                </c:pt>
                <c:pt idx="409">
                  <c:v>320.08440000000002</c:v>
                </c:pt>
                <c:pt idx="410">
                  <c:v>320.08460000000002</c:v>
                </c:pt>
                <c:pt idx="411">
                  <c:v>320.08479999999997</c:v>
                </c:pt>
                <c:pt idx="412">
                  <c:v>320.08499999999998</c:v>
                </c:pt>
                <c:pt idx="413">
                  <c:v>320.08519999999999</c:v>
                </c:pt>
                <c:pt idx="414">
                  <c:v>320.08539999999999</c:v>
                </c:pt>
                <c:pt idx="415">
                  <c:v>320.0856</c:v>
                </c:pt>
                <c:pt idx="416">
                  <c:v>320.08580000000001</c:v>
                </c:pt>
                <c:pt idx="417">
                  <c:v>320.08600000000001</c:v>
                </c:pt>
                <c:pt idx="418">
                  <c:v>320.08620000000002</c:v>
                </c:pt>
                <c:pt idx="419">
                  <c:v>320.08640000000003</c:v>
                </c:pt>
                <c:pt idx="420">
                  <c:v>320.08659999999998</c:v>
                </c:pt>
                <c:pt idx="421">
                  <c:v>320.08679999999998</c:v>
                </c:pt>
                <c:pt idx="422">
                  <c:v>320.08699999999999</c:v>
                </c:pt>
                <c:pt idx="423">
                  <c:v>320.0872</c:v>
                </c:pt>
                <c:pt idx="424">
                  <c:v>320.0874</c:v>
                </c:pt>
                <c:pt idx="425">
                  <c:v>320.08760000000001</c:v>
                </c:pt>
                <c:pt idx="426">
                  <c:v>320.08780000000002</c:v>
                </c:pt>
                <c:pt idx="427">
                  <c:v>320.08800000000002</c:v>
                </c:pt>
                <c:pt idx="428">
                  <c:v>320.08819999999997</c:v>
                </c:pt>
                <c:pt idx="429">
                  <c:v>320.08839999999998</c:v>
                </c:pt>
                <c:pt idx="430">
                  <c:v>320.08859999999999</c:v>
                </c:pt>
                <c:pt idx="431">
                  <c:v>320.08879999999999</c:v>
                </c:pt>
                <c:pt idx="432">
                  <c:v>320.089</c:v>
                </c:pt>
                <c:pt idx="433">
                  <c:v>320.08920000000001</c:v>
                </c:pt>
                <c:pt idx="434">
                  <c:v>320.08940000000001</c:v>
                </c:pt>
                <c:pt idx="435">
                  <c:v>320.08960000000002</c:v>
                </c:pt>
                <c:pt idx="436">
                  <c:v>320.08980000000003</c:v>
                </c:pt>
                <c:pt idx="437">
                  <c:v>320.08999999999997</c:v>
                </c:pt>
                <c:pt idx="438">
                  <c:v>320.09019999999998</c:v>
                </c:pt>
                <c:pt idx="439">
                  <c:v>320.09039999999999</c:v>
                </c:pt>
                <c:pt idx="440">
                  <c:v>320.09059999999999</c:v>
                </c:pt>
                <c:pt idx="441">
                  <c:v>320.0908</c:v>
                </c:pt>
                <c:pt idx="442">
                  <c:v>320.09100000000001</c:v>
                </c:pt>
                <c:pt idx="443">
                  <c:v>320.09120000000001</c:v>
                </c:pt>
                <c:pt idx="444">
                  <c:v>320.09140000000002</c:v>
                </c:pt>
                <c:pt idx="445">
                  <c:v>320.09160000000003</c:v>
                </c:pt>
                <c:pt idx="446">
                  <c:v>320.09179999999998</c:v>
                </c:pt>
                <c:pt idx="447">
                  <c:v>320.09199999999998</c:v>
                </c:pt>
                <c:pt idx="448">
                  <c:v>320.09219999999999</c:v>
                </c:pt>
                <c:pt idx="449">
                  <c:v>320.0924</c:v>
                </c:pt>
                <c:pt idx="450">
                  <c:v>320.0926</c:v>
                </c:pt>
                <c:pt idx="451">
                  <c:v>320.09280000000001</c:v>
                </c:pt>
                <c:pt idx="452">
                  <c:v>320.09300000000002</c:v>
                </c:pt>
                <c:pt idx="453">
                  <c:v>320.09320000000002</c:v>
                </c:pt>
                <c:pt idx="454">
                  <c:v>320.09339999999997</c:v>
                </c:pt>
                <c:pt idx="455">
                  <c:v>320.09359999999998</c:v>
                </c:pt>
                <c:pt idx="456">
                  <c:v>320.09379999999999</c:v>
                </c:pt>
                <c:pt idx="457">
                  <c:v>320.09399999999999</c:v>
                </c:pt>
                <c:pt idx="458">
                  <c:v>320.0942</c:v>
                </c:pt>
                <c:pt idx="459">
                  <c:v>320.09440000000001</c:v>
                </c:pt>
                <c:pt idx="460">
                  <c:v>320.09460000000001</c:v>
                </c:pt>
                <c:pt idx="461">
                  <c:v>320.09480000000002</c:v>
                </c:pt>
                <c:pt idx="462">
                  <c:v>320.09500000000003</c:v>
                </c:pt>
                <c:pt idx="463">
                  <c:v>320.09519999999998</c:v>
                </c:pt>
                <c:pt idx="464">
                  <c:v>320.09539999999998</c:v>
                </c:pt>
                <c:pt idx="465">
                  <c:v>320.09559999999999</c:v>
                </c:pt>
                <c:pt idx="466">
                  <c:v>320.0958</c:v>
                </c:pt>
                <c:pt idx="467">
                  <c:v>320.096</c:v>
                </c:pt>
                <c:pt idx="468">
                  <c:v>320.09620000000001</c:v>
                </c:pt>
                <c:pt idx="469">
                  <c:v>320.09640000000002</c:v>
                </c:pt>
                <c:pt idx="470">
                  <c:v>320.09660000000002</c:v>
                </c:pt>
                <c:pt idx="471">
                  <c:v>320.09679999999997</c:v>
                </c:pt>
                <c:pt idx="472">
                  <c:v>320.09699999999998</c:v>
                </c:pt>
                <c:pt idx="473">
                  <c:v>320.09719999999999</c:v>
                </c:pt>
                <c:pt idx="474">
                  <c:v>320.09739999999999</c:v>
                </c:pt>
                <c:pt idx="475">
                  <c:v>320.0976</c:v>
                </c:pt>
                <c:pt idx="476">
                  <c:v>320.09780000000001</c:v>
                </c:pt>
                <c:pt idx="477">
                  <c:v>320.09800000000001</c:v>
                </c:pt>
                <c:pt idx="478">
                  <c:v>320.09820000000002</c:v>
                </c:pt>
                <c:pt idx="479">
                  <c:v>320.09840000000003</c:v>
                </c:pt>
                <c:pt idx="480">
                  <c:v>320.09859999999998</c:v>
                </c:pt>
                <c:pt idx="481">
                  <c:v>320.09879999999998</c:v>
                </c:pt>
                <c:pt idx="482">
                  <c:v>320.09899999999999</c:v>
                </c:pt>
                <c:pt idx="483">
                  <c:v>320.0992</c:v>
                </c:pt>
                <c:pt idx="484">
                  <c:v>320.0994</c:v>
                </c:pt>
                <c:pt idx="485">
                  <c:v>320.09960000000001</c:v>
                </c:pt>
                <c:pt idx="486">
                  <c:v>320.09980000000002</c:v>
                </c:pt>
                <c:pt idx="487">
                  <c:v>320.10000000000002</c:v>
                </c:pt>
                <c:pt idx="488">
                  <c:v>320.10019999999997</c:v>
                </c:pt>
                <c:pt idx="489">
                  <c:v>320.10039999999998</c:v>
                </c:pt>
                <c:pt idx="490">
                  <c:v>320.10059999999999</c:v>
                </c:pt>
                <c:pt idx="491">
                  <c:v>320.10079999999999</c:v>
                </c:pt>
                <c:pt idx="492">
                  <c:v>320.101</c:v>
                </c:pt>
                <c:pt idx="493">
                  <c:v>320.10120000000001</c:v>
                </c:pt>
                <c:pt idx="494">
                  <c:v>320.10140000000001</c:v>
                </c:pt>
                <c:pt idx="495">
                  <c:v>320.10160000000002</c:v>
                </c:pt>
                <c:pt idx="496">
                  <c:v>320.10180000000003</c:v>
                </c:pt>
                <c:pt idx="497">
                  <c:v>320.10199999999998</c:v>
                </c:pt>
                <c:pt idx="498">
                  <c:v>320.10219999999998</c:v>
                </c:pt>
                <c:pt idx="499">
                  <c:v>320.10239999999999</c:v>
                </c:pt>
                <c:pt idx="500">
                  <c:v>320.1026</c:v>
                </c:pt>
                <c:pt idx="501">
                  <c:v>320.1028</c:v>
                </c:pt>
                <c:pt idx="502">
                  <c:v>320.10300000000001</c:v>
                </c:pt>
                <c:pt idx="503">
                  <c:v>320.10320000000002</c:v>
                </c:pt>
                <c:pt idx="504">
                  <c:v>320.10340000000002</c:v>
                </c:pt>
                <c:pt idx="505">
                  <c:v>320.10359999999997</c:v>
                </c:pt>
                <c:pt idx="506">
                  <c:v>320.10379999999998</c:v>
                </c:pt>
                <c:pt idx="507">
                  <c:v>320.10399999999998</c:v>
                </c:pt>
                <c:pt idx="508">
                  <c:v>320.10419999999999</c:v>
                </c:pt>
                <c:pt idx="509">
                  <c:v>320.1044</c:v>
                </c:pt>
                <c:pt idx="510">
                  <c:v>320.1046</c:v>
                </c:pt>
                <c:pt idx="511">
                  <c:v>320.10480000000001</c:v>
                </c:pt>
                <c:pt idx="512">
                  <c:v>320.10500000000002</c:v>
                </c:pt>
                <c:pt idx="513">
                  <c:v>320.10520000000002</c:v>
                </c:pt>
                <c:pt idx="514">
                  <c:v>320.10539999999997</c:v>
                </c:pt>
                <c:pt idx="515">
                  <c:v>320.10559999999998</c:v>
                </c:pt>
                <c:pt idx="516">
                  <c:v>320.10579999999999</c:v>
                </c:pt>
                <c:pt idx="517">
                  <c:v>320.10599999999999</c:v>
                </c:pt>
                <c:pt idx="518">
                  <c:v>320.1062</c:v>
                </c:pt>
                <c:pt idx="519">
                  <c:v>320.10640000000001</c:v>
                </c:pt>
                <c:pt idx="520">
                  <c:v>320.10660000000001</c:v>
                </c:pt>
                <c:pt idx="521">
                  <c:v>320.10680000000002</c:v>
                </c:pt>
                <c:pt idx="522">
                  <c:v>320.10700000000003</c:v>
                </c:pt>
                <c:pt idx="523">
                  <c:v>320.10719999999998</c:v>
                </c:pt>
                <c:pt idx="524">
                  <c:v>320.10739999999998</c:v>
                </c:pt>
                <c:pt idx="525">
                  <c:v>320.10759999999999</c:v>
                </c:pt>
                <c:pt idx="526">
                  <c:v>320.1078</c:v>
                </c:pt>
                <c:pt idx="527">
                  <c:v>320.108</c:v>
                </c:pt>
                <c:pt idx="528">
                  <c:v>320.10820000000001</c:v>
                </c:pt>
                <c:pt idx="529">
                  <c:v>320.10840000000002</c:v>
                </c:pt>
                <c:pt idx="530">
                  <c:v>320.10860000000002</c:v>
                </c:pt>
                <c:pt idx="531">
                  <c:v>320.10879999999997</c:v>
                </c:pt>
                <c:pt idx="532">
                  <c:v>320.10899999999998</c:v>
                </c:pt>
                <c:pt idx="533">
                  <c:v>320.10919999999999</c:v>
                </c:pt>
                <c:pt idx="534">
                  <c:v>320.10939999999999</c:v>
                </c:pt>
                <c:pt idx="535">
                  <c:v>320.1096</c:v>
                </c:pt>
                <c:pt idx="536">
                  <c:v>320.10980000000001</c:v>
                </c:pt>
                <c:pt idx="537">
                  <c:v>320.11</c:v>
                </c:pt>
                <c:pt idx="538">
                  <c:v>320.11020000000002</c:v>
                </c:pt>
                <c:pt idx="539">
                  <c:v>320.11040000000003</c:v>
                </c:pt>
                <c:pt idx="540">
                  <c:v>320.11059999999998</c:v>
                </c:pt>
                <c:pt idx="541">
                  <c:v>320.11079999999998</c:v>
                </c:pt>
                <c:pt idx="542">
                  <c:v>320.11099999999999</c:v>
                </c:pt>
                <c:pt idx="543">
                  <c:v>320.1112</c:v>
                </c:pt>
                <c:pt idx="544">
                  <c:v>320.1114</c:v>
                </c:pt>
                <c:pt idx="545">
                  <c:v>320.11160000000001</c:v>
                </c:pt>
                <c:pt idx="546">
                  <c:v>320.11180000000002</c:v>
                </c:pt>
                <c:pt idx="547">
                  <c:v>320.11200000000002</c:v>
                </c:pt>
                <c:pt idx="548">
                  <c:v>320.11219999999997</c:v>
                </c:pt>
                <c:pt idx="549">
                  <c:v>320.11239999999998</c:v>
                </c:pt>
                <c:pt idx="550">
                  <c:v>320.11259999999999</c:v>
                </c:pt>
                <c:pt idx="551">
                  <c:v>320.11279999999999</c:v>
                </c:pt>
                <c:pt idx="552">
                  <c:v>320.113</c:v>
                </c:pt>
                <c:pt idx="553">
                  <c:v>320.11320000000001</c:v>
                </c:pt>
                <c:pt idx="554">
                  <c:v>320.11340000000001</c:v>
                </c:pt>
                <c:pt idx="555">
                  <c:v>320.11360000000002</c:v>
                </c:pt>
                <c:pt idx="556">
                  <c:v>320.11380000000003</c:v>
                </c:pt>
                <c:pt idx="557">
                  <c:v>320.11399999999998</c:v>
                </c:pt>
                <c:pt idx="558">
                  <c:v>320.11419999999998</c:v>
                </c:pt>
                <c:pt idx="559">
                  <c:v>320.11439999999999</c:v>
                </c:pt>
                <c:pt idx="560">
                  <c:v>320.1146</c:v>
                </c:pt>
                <c:pt idx="561">
                  <c:v>320.1148</c:v>
                </c:pt>
                <c:pt idx="562">
                  <c:v>320.11500000000001</c:v>
                </c:pt>
                <c:pt idx="563">
                  <c:v>320.11520000000002</c:v>
                </c:pt>
                <c:pt idx="564">
                  <c:v>320.11540000000002</c:v>
                </c:pt>
                <c:pt idx="565">
                  <c:v>320.11559999999997</c:v>
                </c:pt>
                <c:pt idx="566">
                  <c:v>320.11579999999998</c:v>
                </c:pt>
                <c:pt idx="567">
                  <c:v>320.11599999999999</c:v>
                </c:pt>
                <c:pt idx="568">
                  <c:v>320.11619999999999</c:v>
                </c:pt>
                <c:pt idx="569">
                  <c:v>320.1164</c:v>
                </c:pt>
                <c:pt idx="570">
                  <c:v>320.11660000000001</c:v>
                </c:pt>
                <c:pt idx="571">
                  <c:v>320.11680000000001</c:v>
                </c:pt>
                <c:pt idx="572">
                  <c:v>320.11700000000002</c:v>
                </c:pt>
                <c:pt idx="573">
                  <c:v>320.11720000000003</c:v>
                </c:pt>
                <c:pt idx="574">
                  <c:v>320.11739999999998</c:v>
                </c:pt>
                <c:pt idx="575">
                  <c:v>320.11759999999998</c:v>
                </c:pt>
                <c:pt idx="576">
                  <c:v>320.11779999999999</c:v>
                </c:pt>
                <c:pt idx="577">
                  <c:v>320.11799999999999</c:v>
                </c:pt>
                <c:pt idx="578">
                  <c:v>320.1182</c:v>
                </c:pt>
                <c:pt idx="579">
                  <c:v>320.11840000000001</c:v>
                </c:pt>
                <c:pt idx="580">
                  <c:v>320.11860000000001</c:v>
                </c:pt>
                <c:pt idx="581">
                  <c:v>320.11880000000002</c:v>
                </c:pt>
                <c:pt idx="582">
                  <c:v>320.11900000000003</c:v>
                </c:pt>
                <c:pt idx="583">
                  <c:v>320.11919999999998</c:v>
                </c:pt>
                <c:pt idx="584">
                  <c:v>320.11939999999998</c:v>
                </c:pt>
                <c:pt idx="585">
                  <c:v>320.11959999999999</c:v>
                </c:pt>
                <c:pt idx="586">
                  <c:v>320.1198</c:v>
                </c:pt>
                <c:pt idx="587">
                  <c:v>320.12</c:v>
                </c:pt>
                <c:pt idx="588">
                  <c:v>320.12020000000001</c:v>
                </c:pt>
                <c:pt idx="589">
                  <c:v>320.12040000000002</c:v>
                </c:pt>
                <c:pt idx="590">
                  <c:v>320.12060000000002</c:v>
                </c:pt>
                <c:pt idx="591">
                  <c:v>320.12079999999997</c:v>
                </c:pt>
                <c:pt idx="592">
                  <c:v>320.12099999999998</c:v>
                </c:pt>
                <c:pt idx="593">
                  <c:v>320.12119999999999</c:v>
                </c:pt>
                <c:pt idx="594">
                  <c:v>320.12139999999999</c:v>
                </c:pt>
                <c:pt idx="595">
                  <c:v>320.1216</c:v>
                </c:pt>
                <c:pt idx="596">
                  <c:v>320.12180000000001</c:v>
                </c:pt>
                <c:pt idx="597">
                  <c:v>320.12200000000001</c:v>
                </c:pt>
                <c:pt idx="598">
                  <c:v>320.12220000000002</c:v>
                </c:pt>
                <c:pt idx="599">
                  <c:v>320.12240000000003</c:v>
                </c:pt>
                <c:pt idx="600">
                  <c:v>320.12259999999998</c:v>
                </c:pt>
                <c:pt idx="601">
                  <c:v>320.12279999999998</c:v>
                </c:pt>
                <c:pt idx="602">
                  <c:v>320.12299999999999</c:v>
                </c:pt>
                <c:pt idx="603">
                  <c:v>320.1232</c:v>
                </c:pt>
                <c:pt idx="604">
                  <c:v>320.1234</c:v>
                </c:pt>
                <c:pt idx="605">
                  <c:v>320.12360000000001</c:v>
                </c:pt>
                <c:pt idx="606">
                  <c:v>320.12380000000002</c:v>
                </c:pt>
                <c:pt idx="607">
                  <c:v>320.12400000000002</c:v>
                </c:pt>
                <c:pt idx="608">
                  <c:v>320.12419999999997</c:v>
                </c:pt>
                <c:pt idx="609">
                  <c:v>320.12439999999998</c:v>
                </c:pt>
                <c:pt idx="610">
                  <c:v>320.12459999999999</c:v>
                </c:pt>
                <c:pt idx="611">
                  <c:v>320.12479999999999</c:v>
                </c:pt>
                <c:pt idx="612">
                  <c:v>320.125</c:v>
                </c:pt>
                <c:pt idx="613">
                  <c:v>320.12520000000001</c:v>
                </c:pt>
                <c:pt idx="614">
                  <c:v>320.12540000000001</c:v>
                </c:pt>
                <c:pt idx="615">
                  <c:v>320.12560000000002</c:v>
                </c:pt>
                <c:pt idx="616">
                  <c:v>320.12580000000003</c:v>
                </c:pt>
                <c:pt idx="617">
                  <c:v>320.12599999999998</c:v>
                </c:pt>
                <c:pt idx="618">
                  <c:v>320.12619999999998</c:v>
                </c:pt>
                <c:pt idx="619">
                  <c:v>320.12639999999999</c:v>
                </c:pt>
                <c:pt idx="620">
                  <c:v>320.1266</c:v>
                </c:pt>
                <c:pt idx="621">
                  <c:v>320.1268</c:v>
                </c:pt>
                <c:pt idx="622">
                  <c:v>320.12700000000001</c:v>
                </c:pt>
                <c:pt idx="623">
                  <c:v>320.12720000000002</c:v>
                </c:pt>
                <c:pt idx="624">
                  <c:v>320.12740000000002</c:v>
                </c:pt>
                <c:pt idx="625">
                  <c:v>320.12759999999997</c:v>
                </c:pt>
                <c:pt idx="626">
                  <c:v>320.12779999999998</c:v>
                </c:pt>
                <c:pt idx="627">
                  <c:v>320.12799999999999</c:v>
                </c:pt>
                <c:pt idx="628">
                  <c:v>320.12819999999999</c:v>
                </c:pt>
                <c:pt idx="629">
                  <c:v>320.1284</c:v>
                </c:pt>
                <c:pt idx="630">
                  <c:v>320.12860000000001</c:v>
                </c:pt>
                <c:pt idx="631">
                  <c:v>320.12880000000001</c:v>
                </c:pt>
                <c:pt idx="632">
                  <c:v>320.12900000000002</c:v>
                </c:pt>
                <c:pt idx="633">
                  <c:v>320.12920000000003</c:v>
                </c:pt>
                <c:pt idx="634">
                  <c:v>320.12939999999998</c:v>
                </c:pt>
                <c:pt idx="635">
                  <c:v>320.12959999999998</c:v>
                </c:pt>
                <c:pt idx="636">
                  <c:v>320.12979999999999</c:v>
                </c:pt>
                <c:pt idx="637">
                  <c:v>320.13</c:v>
                </c:pt>
                <c:pt idx="638">
                  <c:v>320.1302</c:v>
                </c:pt>
                <c:pt idx="639">
                  <c:v>320.13040000000001</c:v>
                </c:pt>
                <c:pt idx="640">
                  <c:v>320.13060000000002</c:v>
                </c:pt>
                <c:pt idx="641">
                  <c:v>320.13080000000002</c:v>
                </c:pt>
                <c:pt idx="642">
                  <c:v>320.13099999999997</c:v>
                </c:pt>
                <c:pt idx="643">
                  <c:v>320.13119999999998</c:v>
                </c:pt>
                <c:pt idx="644">
                  <c:v>320.13139999999999</c:v>
                </c:pt>
                <c:pt idx="645">
                  <c:v>320.13159999999999</c:v>
                </c:pt>
                <c:pt idx="646">
                  <c:v>320.1318</c:v>
                </c:pt>
                <c:pt idx="647">
                  <c:v>320.13200000000001</c:v>
                </c:pt>
                <c:pt idx="648">
                  <c:v>320.13220000000001</c:v>
                </c:pt>
                <c:pt idx="649">
                  <c:v>320.13240000000002</c:v>
                </c:pt>
                <c:pt idx="650">
                  <c:v>320.13260000000002</c:v>
                </c:pt>
                <c:pt idx="651">
                  <c:v>320.13279999999997</c:v>
                </c:pt>
                <c:pt idx="652">
                  <c:v>320.13299999999998</c:v>
                </c:pt>
                <c:pt idx="653">
                  <c:v>320.13319999999999</c:v>
                </c:pt>
                <c:pt idx="654">
                  <c:v>320.13339999999999</c:v>
                </c:pt>
                <c:pt idx="655">
                  <c:v>320.1336</c:v>
                </c:pt>
                <c:pt idx="656">
                  <c:v>320.13380000000001</c:v>
                </c:pt>
                <c:pt idx="657">
                  <c:v>320.13400000000001</c:v>
                </c:pt>
                <c:pt idx="658">
                  <c:v>320.13420000000002</c:v>
                </c:pt>
                <c:pt idx="659">
                  <c:v>320.13440000000003</c:v>
                </c:pt>
                <c:pt idx="660">
                  <c:v>320.13459999999998</c:v>
                </c:pt>
                <c:pt idx="661">
                  <c:v>320.13479999999998</c:v>
                </c:pt>
                <c:pt idx="662">
                  <c:v>320.13499999999999</c:v>
                </c:pt>
                <c:pt idx="663">
                  <c:v>320.1352</c:v>
                </c:pt>
                <c:pt idx="664">
                  <c:v>320.1354</c:v>
                </c:pt>
                <c:pt idx="665">
                  <c:v>320.13560000000001</c:v>
                </c:pt>
                <c:pt idx="666">
                  <c:v>320.13580000000002</c:v>
                </c:pt>
                <c:pt idx="667">
                  <c:v>320.13600000000002</c:v>
                </c:pt>
                <c:pt idx="668">
                  <c:v>320.13619999999997</c:v>
                </c:pt>
                <c:pt idx="669">
                  <c:v>320.13639999999998</c:v>
                </c:pt>
                <c:pt idx="670">
                  <c:v>320.13659999999999</c:v>
                </c:pt>
                <c:pt idx="671">
                  <c:v>320.13679999999999</c:v>
                </c:pt>
                <c:pt idx="672">
                  <c:v>320.137</c:v>
                </c:pt>
                <c:pt idx="673">
                  <c:v>320.13720000000001</c:v>
                </c:pt>
                <c:pt idx="674">
                  <c:v>320.13740000000001</c:v>
                </c:pt>
                <c:pt idx="675">
                  <c:v>320.13760000000002</c:v>
                </c:pt>
                <c:pt idx="676">
                  <c:v>320.13780000000003</c:v>
                </c:pt>
                <c:pt idx="677">
                  <c:v>320.13799999999998</c:v>
                </c:pt>
                <c:pt idx="678">
                  <c:v>320.13819999999998</c:v>
                </c:pt>
                <c:pt idx="679">
                  <c:v>320.13839999999999</c:v>
                </c:pt>
                <c:pt idx="680">
                  <c:v>320.1386</c:v>
                </c:pt>
                <c:pt idx="681">
                  <c:v>320.1388</c:v>
                </c:pt>
                <c:pt idx="682">
                  <c:v>320.13900000000001</c:v>
                </c:pt>
                <c:pt idx="683">
                  <c:v>320.13920000000002</c:v>
                </c:pt>
                <c:pt idx="684">
                  <c:v>320.13940000000002</c:v>
                </c:pt>
                <c:pt idx="685">
                  <c:v>320.13959999999997</c:v>
                </c:pt>
                <c:pt idx="686">
                  <c:v>320.13979999999998</c:v>
                </c:pt>
                <c:pt idx="687">
                  <c:v>320.14</c:v>
                </c:pt>
                <c:pt idx="688">
                  <c:v>320.14019999999999</c:v>
                </c:pt>
                <c:pt idx="689">
                  <c:v>320.1404</c:v>
                </c:pt>
                <c:pt idx="690">
                  <c:v>320.14060000000001</c:v>
                </c:pt>
                <c:pt idx="691">
                  <c:v>320.14080000000001</c:v>
                </c:pt>
                <c:pt idx="692">
                  <c:v>320.14100000000002</c:v>
                </c:pt>
                <c:pt idx="693">
                  <c:v>320.14120000000003</c:v>
                </c:pt>
                <c:pt idx="694">
                  <c:v>320.14139999999998</c:v>
                </c:pt>
                <c:pt idx="695">
                  <c:v>320.14159999999998</c:v>
                </c:pt>
                <c:pt idx="696">
                  <c:v>320.14179999999999</c:v>
                </c:pt>
                <c:pt idx="697">
                  <c:v>320.142</c:v>
                </c:pt>
                <c:pt idx="698">
                  <c:v>320.1422</c:v>
                </c:pt>
                <c:pt idx="699">
                  <c:v>320.14240000000001</c:v>
                </c:pt>
                <c:pt idx="700">
                  <c:v>320.14260000000002</c:v>
                </c:pt>
                <c:pt idx="701">
                  <c:v>320.14280000000002</c:v>
                </c:pt>
                <c:pt idx="702">
                  <c:v>320.14299999999997</c:v>
                </c:pt>
                <c:pt idx="703">
                  <c:v>320.14319999999998</c:v>
                </c:pt>
                <c:pt idx="704">
                  <c:v>320.14339999999999</c:v>
                </c:pt>
                <c:pt idx="705">
                  <c:v>320.14359999999999</c:v>
                </c:pt>
                <c:pt idx="706">
                  <c:v>320.1438</c:v>
                </c:pt>
                <c:pt idx="707">
                  <c:v>320.14400000000001</c:v>
                </c:pt>
                <c:pt idx="708">
                  <c:v>320.14420000000001</c:v>
                </c:pt>
                <c:pt idx="709">
                  <c:v>320.14440000000002</c:v>
                </c:pt>
                <c:pt idx="710">
                  <c:v>320.14460000000003</c:v>
                </c:pt>
                <c:pt idx="711">
                  <c:v>320.14479999999998</c:v>
                </c:pt>
                <c:pt idx="712">
                  <c:v>320.14499999999998</c:v>
                </c:pt>
                <c:pt idx="713">
                  <c:v>320.14519999999999</c:v>
                </c:pt>
                <c:pt idx="714">
                  <c:v>320.1454</c:v>
                </c:pt>
                <c:pt idx="715">
                  <c:v>320.1456</c:v>
                </c:pt>
                <c:pt idx="716">
                  <c:v>320.14580000000001</c:v>
                </c:pt>
                <c:pt idx="717">
                  <c:v>320.14600000000002</c:v>
                </c:pt>
                <c:pt idx="718">
                  <c:v>320.14620000000002</c:v>
                </c:pt>
                <c:pt idx="719">
                  <c:v>320.14640000000003</c:v>
                </c:pt>
                <c:pt idx="720">
                  <c:v>320.14659999999998</c:v>
                </c:pt>
                <c:pt idx="721">
                  <c:v>320.14679999999998</c:v>
                </c:pt>
                <c:pt idx="722">
                  <c:v>320.14699999999999</c:v>
                </c:pt>
                <c:pt idx="723">
                  <c:v>320.1472</c:v>
                </c:pt>
                <c:pt idx="724">
                  <c:v>320.1474</c:v>
                </c:pt>
                <c:pt idx="725">
                  <c:v>320.14760000000001</c:v>
                </c:pt>
                <c:pt idx="726">
                  <c:v>320.14780000000002</c:v>
                </c:pt>
                <c:pt idx="727">
                  <c:v>320.14800000000002</c:v>
                </c:pt>
                <c:pt idx="728">
                  <c:v>320.14819999999997</c:v>
                </c:pt>
                <c:pt idx="729">
                  <c:v>320.14839999999998</c:v>
                </c:pt>
                <c:pt idx="730">
                  <c:v>320.14859999999999</c:v>
                </c:pt>
                <c:pt idx="731">
                  <c:v>320.14879999999999</c:v>
                </c:pt>
                <c:pt idx="732">
                  <c:v>320.149</c:v>
                </c:pt>
                <c:pt idx="733">
                  <c:v>320.14920000000001</c:v>
                </c:pt>
                <c:pt idx="734">
                  <c:v>320.14940000000001</c:v>
                </c:pt>
                <c:pt idx="735">
                  <c:v>320.14960000000002</c:v>
                </c:pt>
                <c:pt idx="736">
                  <c:v>320.14980000000003</c:v>
                </c:pt>
                <c:pt idx="737">
                  <c:v>320.14999999999998</c:v>
                </c:pt>
                <c:pt idx="738">
                  <c:v>320.15019999999998</c:v>
                </c:pt>
                <c:pt idx="739">
                  <c:v>320.15039999999999</c:v>
                </c:pt>
                <c:pt idx="740">
                  <c:v>320.1506</c:v>
                </c:pt>
                <c:pt idx="741">
                  <c:v>320.1508</c:v>
                </c:pt>
                <c:pt idx="742">
                  <c:v>320.15100000000001</c:v>
                </c:pt>
                <c:pt idx="743">
                  <c:v>320.15120000000002</c:v>
                </c:pt>
                <c:pt idx="744">
                  <c:v>320.15140000000002</c:v>
                </c:pt>
                <c:pt idx="745">
                  <c:v>320.15159999999997</c:v>
                </c:pt>
                <c:pt idx="746">
                  <c:v>320.15179999999998</c:v>
                </c:pt>
                <c:pt idx="747">
                  <c:v>320.15199999999999</c:v>
                </c:pt>
                <c:pt idx="748">
                  <c:v>320.15219999999999</c:v>
                </c:pt>
                <c:pt idx="749">
                  <c:v>320.1524</c:v>
                </c:pt>
                <c:pt idx="750">
                  <c:v>320.15260000000001</c:v>
                </c:pt>
                <c:pt idx="751">
                  <c:v>320.15280000000001</c:v>
                </c:pt>
                <c:pt idx="752">
                  <c:v>320.15300000000002</c:v>
                </c:pt>
                <c:pt idx="753">
                  <c:v>320.15320000000003</c:v>
                </c:pt>
                <c:pt idx="754">
                  <c:v>320.15339999999998</c:v>
                </c:pt>
                <c:pt idx="755">
                  <c:v>320.15359999999998</c:v>
                </c:pt>
                <c:pt idx="756">
                  <c:v>320.15379999999999</c:v>
                </c:pt>
                <c:pt idx="757">
                  <c:v>320.154</c:v>
                </c:pt>
                <c:pt idx="758">
                  <c:v>320.1542</c:v>
                </c:pt>
                <c:pt idx="759">
                  <c:v>320.15440000000001</c:v>
                </c:pt>
                <c:pt idx="760">
                  <c:v>320.15460000000002</c:v>
                </c:pt>
                <c:pt idx="761">
                  <c:v>320.15480000000002</c:v>
                </c:pt>
                <c:pt idx="762">
                  <c:v>320.15499999999997</c:v>
                </c:pt>
                <c:pt idx="763">
                  <c:v>320.15519999999998</c:v>
                </c:pt>
                <c:pt idx="764">
                  <c:v>320.15539999999999</c:v>
                </c:pt>
                <c:pt idx="765">
                  <c:v>320.15559999999999</c:v>
                </c:pt>
                <c:pt idx="766">
                  <c:v>320.1558</c:v>
                </c:pt>
                <c:pt idx="767">
                  <c:v>320.15600000000001</c:v>
                </c:pt>
                <c:pt idx="768">
                  <c:v>320.15620000000001</c:v>
                </c:pt>
                <c:pt idx="769">
                  <c:v>320.15640000000002</c:v>
                </c:pt>
                <c:pt idx="770">
                  <c:v>320.15660000000003</c:v>
                </c:pt>
                <c:pt idx="771">
                  <c:v>320.15679999999998</c:v>
                </c:pt>
                <c:pt idx="772">
                  <c:v>320.15699999999998</c:v>
                </c:pt>
                <c:pt idx="773">
                  <c:v>320.15719999999999</c:v>
                </c:pt>
                <c:pt idx="774">
                  <c:v>320.1574</c:v>
                </c:pt>
                <c:pt idx="775">
                  <c:v>320.1576</c:v>
                </c:pt>
                <c:pt idx="776">
                  <c:v>320.15780000000001</c:v>
                </c:pt>
                <c:pt idx="777">
                  <c:v>320.15800000000002</c:v>
                </c:pt>
                <c:pt idx="778">
                  <c:v>320.15820000000002</c:v>
                </c:pt>
                <c:pt idx="779">
                  <c:v>320.15839999999997</c:v>
                </c:pt>
                <c:pt idx="780">
                  <c:v>320.15859999999998</c:v>
                </c:pt>
                <c:pt idx="781">
                  <c:v>320.15879999999999</c:v>
                </c:pt>
                <c:pt idx="782">
                  <c:v>320.15899999999999</c:v>
                </c:pt>
                <c:pt idx="783">
                  <c:v>320.1592</c:v>
                </c:pt>
                <c:pt idx="784">
                  <c:v>320.15940000000001</c:v>
                </c:pt>
                <c:pt idx="785">
                  <c:v>320.15960000000001</c:v>
                </c:pt>
                <c:pt idx="786">
                  <c:v>320.15980000000002</c:v>
                </c:pt>
                <c:pt idx="787">
                  <c:v>320.16000000000003</c:v>
                </c:pt>
                <c:pt idx="788">
                  <c:v>320.16019999999997</c:v>
                </c:pt>
                <c:pt idx="789">
                  <c:v>320.16039999999998</c:v>
                </c:pt>
                <c:pt idx="790">
                  <c:v>320.16059999999999</c:v>
                </c:pt>
                <c:pt idx="791">
                  <c:v>320.16079999999999</c:v>
                </c:pt>
                <c:pt idx="792">
                  <c:v>320.161</c:v>
                </c:pt>
                <c:pt idx="793">
                  <c:v>320.16120000000001</c:v>
                </c:pt>
                <c:pt idx="794">
                  <c:v>320.16140000000001</c:v>
                </c:pt>
                <c:pt idx="795">
                  <c:v>320.16160000000002</c:v>
                </c:pt>
                <c:pt idx="796">
                  <c:v>320.16180000000003</c:v>
                </c:pt>
                <c:pt idx="797">
                  <c:v>320.16199999999998</c:v>
                </c:pt>
                <c:pt idx="798">
                  <c:v>320.16219999999998</c:v>
                </c:pt>
                <c:pt idx="799">
                  <c:v>320.16239999999999</c:v>
                </c:pt>
                <c:pt idx="800">
                  <c:v>320.1626</c:v>
                </c:pt>
                <c:pt idx="801">
                  <c:v>320.1628</c:v>
                </c:pt>
                <c:pt idx="802">
                  <c:v>320.16300000000001</c:v>
                </c:pt>
                <c:pt idx="803">
                  <c:v>320.16320000000002</c:v>
                </c:pt>
                <c:pt idx="804">
                  <c:v>320.16340000000002</c:v>
                </c:pt>
                <c:pt idx="805">
                  <c:v>320.16359999999997</c:v>
                </c:pt>
                <c:pt idx="806">
                  <c:v>320.16379999999998</c:v>
                </c:pt>
                <c:pt idx="807">
                  <c:v>320.16399999999999</c:v>
                </c:pt>
                <c:pt idx="808">
                  <c:v>320.16419999999999</c:v>
                </c:pt>
                <c:pt idx="809">
                  <c:v>320.1644</c:v>
                </c:pt>
                <c:pt idx="810">
                  <c:v>320.16460000000001</c:v>
                </c:pt>
                <c:pt idx="811">
                  <c:v>320.16480000000001</c:v>
                </c:pt>
                <c:pt idx="812">
                  <c:v>320.16500000000002</c:v>
                </c:pt>
                <c:pt idx="813">
                  <c:v>320.16520000000003</c:v>
                </c:pt>
                <c:pt idx="814">
                  <c:v>320.16539999999998</c:v>
                </c:pt>
                <c:pt idx="815">
                  <c:v>320.16559999999998</c:v>
                </c:pt>
                <c:pt idx="816">
                  <c:v>320.16579999999999</c:v>
                </c:pt>
                <c:pt idx="817">
                  <c:v>320.166</c:v>
                </c:pt>
                <c:pt idx="818">
                  <c:v>320.1662</c:v>
                </c:pt>
                <c:pt idx="819">
                  <c:v>320.16640000000001</c:v>
                </c:pt>
                <c:pt idx="820">
                  <c:v>320.16660000000002</c:v>
                </c:pt>
                <c:pt idx="821">
                  <c:v>320.16680000000002</c:v>
                </c:pt>
                <c:pt idx="822">
                  <c:v>320.16699999999997</c:v>
                </c:pt>
                <c:pt idx="823">
                  <c:v>320.16719999999998</c:v>
                </c:pt>
                <c:pt idx="824">
                  <c:v>320.16739999999999</c:v>
                </c:pt>
                <c:pt idx="825">
                  <c:v>320.16759999999999</c:v>
                </c:pt>
                <c:pt idx="826">
                  <c:v>320.1678</c:v>
                </c:pt>
                <c:pt idx="827">
                  <c:v>320.16800000000001</c:v>
                </c:pt>
                <c:pt idx="828">
                  <c:v>320.16820000000001</c:v>
                </c:pt>
                <c:pt idx="829">
                  <c:v>320.16840000000002</c:v>
                </c:pt>
                <c:pt idx="830">
                  <c:v>320.16860000000003</c:v>
                </c:pt>
                <c:pt idx="831">
                  <c:v>320.16879999999998</c:v>
                </c:pt>
                <c:pt idx="832">
                  <c:v>320.16899999999998</c:v>
                </c:pt>
              </c:numCache>
            </c:numRef>
          </c:xVal>
          <c:yVal>
            <c:numRef>
              <c:f>工作表1!$C$1:$C$1000</c:f>
              <c:numCache>
                <c:formatCode>General</c:formatCode>
                <c:ptCount val="1000"/>
                <c:pt idx="0">
                  <c:v>-4.8833381249999999</c:v>
                </c:pt>
                <c:pt idx="1">
                  <c:v>-4.8200568749999997</c:v>
                </c:pt>
                <c:pt idx="2">
                  <c:v>-4.5352912500000002</c:v>
                </c:pt>
                <c:pt idx="3">
                  <c:v>-4.1872443749999997</c:v>
                </c:pt>
                <c:pt idx="4">
                  <c:v>-3.7126350000000001</c:v>
                </c:pt>
                <c:pt idx="5">
                  <c:v>-3.2380256250000001</c:v>
                </c:pt>
                <c:pt idx="6">
                  <c:v>-2.6368537500000002</c:v>
                </c:pt>
                <c:pt idx="7">
                  <c:v>-1.94076</c:v>
                </c:pt>
                <c:pt idx="8">
                  <c:v>-3.0798225000000001</c:v>
                </c:pt>
                <c:pt idx="9">
                  <c:v>-3.364588125</c:v>
                </c:pt>
                <c:pt idx="10">
                  <c:v>-3.1431037499999999</c:v>
                </c:pt>
                <c:pt idx="11">
                  <c:v>-2.5735725</c:v>
                </c:pt>
                <c:pt idx="12">
                  <c:v>-1.529431875</c:v>
                </c:pt>
                <c:pt idx="13">
                  <c:v>-0.70677562500000002</c:v>
                </c:pt>
                <c:pt idx="14">
                  <c:v>-0.77005687499999997</c:v>
                </c:pt>
                <c:pt idx="15">
                  <c:v>-0.86497875000000002</c:v>
                </c:pt>
                <c:pt idx="16">
                  <c:v>-0.86497875000000002</c:v>
                </c:pt>
                <c:pt idx="17">
                  <c:v>-0.83333812500000004</c:v>
                </c:pt>
                <c:pt idx="18">
                  <c:v>-0.92825999999999997</c:v>
                </c:pt>
                <c:pt idx="19">
                  <c:v>0.49556812500000003</c:v>
                </c:pt>
                <c:pt idx="20">
                  <c:v>0.40064624999999998</c:v>
                </c:pt>
                <c:pt idx="21">
                  <c:v>0.24244312500000001</c:v>
                </c:pt>
                <c:pt idx="22">
                  <c:v>0.115880625</c:v>
                </c:pt>
                <c:pt idx="23">
                  <c:v>5.2599374999999997E-2</c:v>
                </c:pt>
                <c:pt idx="24">
                  <c:v>-1.0681875E-2</c:v>
                </c:pt>
                <c:pt idx="25">
                  <c:v>-1.0681875E-2</c:v>
                </c:pt>
                <c:pt idx="26">
                  <c:v>-4.2322499999999999E-2</c:v>
                </c:pt>
                <c:pt idx="27">
                  <c:v>-4.2322499999999999E-2</c:v>
                </c:pt>
                <c:pt idx="28">
                  <c:v>-4.2322499999999999E-2</c:v>
                </c:pt>
                <c:pt idx="29">
                  <c:v>0.33736500000000003</c:v>
                </c:pt>
                <c:pt idx="30">
                  <c:v>1.318224375</c:v>
                </c:pt>
                <c:pt idx="31">
                  <c:v>1.8244743750000001</c:v>
                </c:pt>
                <c:pt idx="32">
                  <c:v>2.17252125</c:v>
                </c:pt>
                <c:pt idx="33">
                  <c:v>2.3940056250000001</c:v>
                </c:pt>
                <c:pt idx="34">
                  <c:v>2.362365</c:v>
                </c:pt>
                <c:pt idx="35">
                  <c:v>2.014318125</c:v>
                </c:pt>
                <c:pt idx="36">
                  <c:v>1.5080681250000001</c:v>
                </c:pt>
                <c:pt idx="37">
                  <c:v>0.90689624999999996</c:v>
                </c:pt>
                <c:pt idx="38">
                  <c:v>0.71705249999999998</c:v>
                </c:pt>
                <c:pt idx="39">
                  <c:v>0.843615</c:v>
                </c:pt>
                <c:pt idx="40">
                  <c:v>1.4764275</c:v>
                </c:pt>
                <c:pt idx="41">
                  <c:v>3.0900993749999999</c:v>
                </c:pt>
                <c:pt idx="42">
                  <c:v>3.786193125</c:v>
                </c:pt>
                <c:pt idx="43">
                  <c:v>3.786193125</c:v>
                </c:pt>
                <c:pt idx="44">
                  <c:v>3.3432243750000001</c:v>
                </c:pt>
                <c:pt idx="45">
                  <c:v>2.5838493749999998</c:v>
                </c:pt>
                <c:pt idx="46">
                  <c:v>1.6662712500000001</c:v>
                </c:pt>
                <c:pt idx="47">
                  <c:v>0.685411875</c:v>
                </c:pt>
                <c:pt idx="48">
                  <c:v>0.52720875</c:v>
                </c:pt>
                <c:pt idx="49">
                  <c:v>0.62213062500000005</c:v>
                </c:pt>
                <c:pt idx="50">
                  <c:v>0.65377125000000003</c:v>
                </c:pt>
                <c:pt idx="51">
                  <c:v>2.0958750000000002E-2</c:v>
                </c:pt>
                <c:pt idx="52">
                  <c:v>2.0958750000000002E-2</c:v>
                </c:pt>
                <c:pt idx="53">
                  <c:v>5.2599374999999997E-2</c:v>
                </c:pt>
                <c:pt idx="54">
                  <c:v>2.0958750000000002E-2</c:v>
                </c:pt>
                <c:pt idx="55">
                  <c:v>2.0958750000000002E-2</c:v>
                </c:pt>
                <c:pt idx="56">
                  <c:v>-4.2322499999999999E-2</c:v>
                </c:pt>
                <c:pt idx="57">
                  <c:v>-1.0681875E-2</c:v>
                </c:pt>
                <c:pt idx="58">
                  <c:v>5.2599374999999997E-2</c:v>
                </c:pt>
                <c:pt idx="59">
                  <c:v>8.4239999999999995E-2</c:v>
                </c:pt>
                <c:pt idx="60">
                  <c:v>0.14752124999999999</c:v>
                </c:pt>
                <c:pt idx="61">
                  <c:v>0.179161875</c:v>
                </c:pt>
                <c:pt idx="62">
                  <c:v>-1.37122875</c:v>
                </c:pt>
                <c:pt idx="63">
                  <c:v>-2.731775625</c:v>
                </c:pt>
                <c:pt idx="64">
                  <c:v>-3.01654125</c:v>
                </c:pt>
                <c:pt idx="65">
                  <c:v>-2.6684943749999999</c:v>
                </c:pt>
                <c:pt idx="66">
                  <c:v>-2.0040412500000002</c:v>
                </c:pt>
                <c:pt idx="67">
                  <c:v>-1.213025625</c:v>
                </c:pt>
                <c:pt idx="68">
                  <c:v>-0.70677562500000002</c:v>
                </c:pt>
                <c:pt idx="69">
                  <c:v>-0.580213125</c:v>
                </c:pt>
                <c:pt idx="70">
                  <c:v>-0.61185374999999997</c:v>
                </c:pt>
                <c:pt idx="71">
                  <c:v>-0.580213125</c:v>
                </c:pt>
                <c:pt idx="72">
                  <c:v>-0.70677562500000002</c:v>
                </c:pt>
                <c:pt idx="73">
                  <c:v>-2.9216193750000001</c:v>
                </c:pt>
                <c:pt idx="74">
                  <c:v>-4.630213125</c:v>
                </c:pt>
                <c:pt idx="75">
                  <c:v>-5.3263068750000002</c:v>
                </c:pt>
                <c:pt idx="76">
                  <c:v>-5.3579474999999999</c:v>
                </c:pt>
                <c:pt idx="77">
                  <c:v>-4.6934943750000002</c:v>
                </c:pt>
                <c:pt idx="78">
                  <c:v>-3.64935375</c:v>
                </c:pt>
                <c:pt idx="79">
                  <c:v>-2.38372875</c:v>
                </c:pt>
                <c:pt idx="80">
                  <c:v>-1.0231818749999999</c:v>
                </c:pt>
                <c:pt idx="81">
                  <c:v>-0.77005687499999997</c:v>
                </c:pt>
                <c:pt idx="82">
                  <c:v>-0.92825999999999997</c:v>
                </c:pt>
                <c:pt idx="83">
                  <c:v>-1.149744375</c:v>
                </c:pt>
                <c:pt idx="84">
                  <c:v>0.30572437499999999</c:v>
                </c:pt>
                <c:pt idx="85">
                  <c:v>0.2108025</c:v>
                </c:pt>
                <c:pt idx="86">
                  <c:v>0.115880625</c:v>
                </c:pt>
                <c:pt idx="87">
                  <c:v>0.14752124999999999</c:v>
                </c:pt>
                <c:pt idx="88">
                  <c:v>0.115880625</c:v>
                </c:pt>
                <c:pt idx="89">
                  <c:v>-1.0681875E-2</c:v>
                </c:pt>
                <c:pt idx="90">
                  <c:v>-4.2322499999999999E-2</c:v>
                </c:pt>
                <c:pt idx="91">
                  <c:v>-7.3963125000000005E-2</c:v>
                </c:pt>
                <c:pt idx="92">
                  <c:v>-1.0681875E-2</c:v>
                </c:pt>
                <c:pt idx="93">
                  <c:v>-4.2322499999999999E-2</c:v>
                </c:pt>
                <c:pt idx="94">
                  <c:v>-1.0681875E-2</c:v>
                </c:pt>
                <c:pt idx="95">
                  <c:v>2.1092399999999998</c:v>
                </c:pt>
                <c:pt idx="96">
                  <c:v>2.4256462499999998</c:v>
                </c:pt>
                <c:pt idx="97">
                  <c:v>2.6154899999999999</c:v>
                </c:pt>
                <c:pt idx="98">
                  <c:v>2.7104118750000001</c:v>
                </c:pt>
                <c:pt idx="99">
                  <c:v>2.2990837499999999</c:v>
                </c:pt>
                <c:pt idx="100">
                  <c:v>1.697911875</c:v>
                </c:pt>
                <c:pt idx="101">
                  <c:v>1.1283806249999999</c:v>
                </c:pt>
                <c:pt idx="102">
                  <c:v>0.81197437500000003</c:v>
                </c:pt>
                <c:pt idx="103">
                  <c:v>0.87525562499999998</c:v>
                </c:pt>
                <c:pt idx="104">
                  <c:v>0.87525562499999998</c:v>
                </c:pt>
                <c:pt idx="105">
                  <c:v>0.843615</c:v>
                </c:pt>
                <c:pt idx="106">
                  <c:v>1.571349375</c:v>
                </c:pt>
                <c:pt idx="107">
                  <c:v>1.7611931249999999</c:v>
                </c:pt>
                <c:pt idx="108">
                  <c:v>1.5080681250000001</c:v>
                </c:pt>
                <c:pt idx="109">
                  <c:v>1.001818125</c:v>
                </c:pt>
                <c:pt idx="110">
                  <c:v>0.685411875</c:v>
                </c:pt>
                <c:pt idx="111">
                  <c:v>0.685411875</c:v>
                </c:pt>
                <c:pt idx="112">
                  <c:v>0.74869312499999996</c:v>
                </c:pt>
                <c:pt idx="113">
                  <c:v>0.71705249999999998</c:v>
                </c:pt>
                <c:pt idx="114">
                  <c:v>0.71705249999999998</c:v>
                </c:pt>
                <c:pt idx="115">
                  <c:v>0.74869312499999996</c:v>
                </c:pt>
                <c:pt idx="116">
                  <c:v>8.4239999999999995E-2</c:v>
                </c:pt>
                <c:pt idx="117">
                  <c:v>5.2599374999999997E-2</c:v>
                </c:pt>
                <c:pt idx="118">
                  <c:v>2.0958750000000002E-2</c:v>
                </c:pt>
                <c:pt idx="119">
                  <c:v>-1.0681875E-2</c:v>
                </c:pt>
                <c:pt idx="120">
                  <c:v>-1.0681875E-2</c:v>
                </c:pt>
                <c:pt idx="121">
                  <c:v>2.0958750000000002E-2</c:v>
                </c:pt>
                <c:pt idx="122">
                  <c:v>-1.0681875E-2</c:v>
                </c:pt>
                <c:pt idx="123">
                  <c:v>-1.0681875E-2</c:v>
                </c:pt>
                <c:pt idx="124">
                  <c:v>2.0958750000000002E-2</c:v>
                </c:pt>
                <c:pt idx="125">
                  <c:v>2.0958750000000002E-2</c:v>
                </c:pt>
                <c:pt idx="126">
                  <c:v>0.14752124999999999</c:v>
                </c:pt>
                <c:pt idx="127">
                  <c:v>-0.54857250000000002</c:v>
                </c:pt>
                <c:pt idx="128">
                  <c:v>-2.5102912499999999</c:v>
                </c:pt>
                <c:pt idx="129">
                  <c:v>-3.1114631250000002</c:v>
                </c:pt>
                <c:pt idx="130">
                  <c:v>-3.2380256250000001</c:v>
                </c:pt>
                <c:pt idx="131">
                  <c:v>-3.2380256250000001</c:v>
                </c:pt>
                <c:pt idx="132">
                  <c:v>-2.9849006249999999</c:v>
                </c:pt>
                <c:pt idx="133">
                  <c:v>-2.415369375</c:v>
                </c:pt>
                <c:pt idx="134">
                  <c:v>-1.6559943749999999</c:v>
                </c:pt>
                <c:pt idx="135">
                  <c:v>-0.896619375</c:v>
                </c:pt>
                <c:pt idx="136">
                  <c:v>-0.67513500000000004</c:v>
                </c:pt>
                <c:pt idx="137">
                  <c:v>-0.77005687499999997</c:v>
                </c:pt>
                <c:pt idx="138">
                  <c:v>-2.25716625</c:v>
                </c:pt>
                <c:pt idx="139">
                  <c:v>-3.7442756250000002</c:v>
                </c:pt>
                <c:pt idx="140">
                  <c:v>-4.0923224999999999</c:v>
                </c:pt>
                <c:pt idx="141">
                  <c:v>-3.680994375</c:v>
                </c:pt>
                <c:pt idx="142">
                  <c:v>-2.9849006249999999</c:v>
                </c:pt>
                <c:pt idx="143">
                  <c:v>-1.782556875</c:v>
                </c:pt>
                <c:pt idx="144">
                  <c:v>-0.70677562500000002</c:v>
                </c:pt>
                <c:pt idx="145">
                  <c:v>-0.51693187500000004</c:v>
                </c:pt>
                <c:pt idx="146">
                  <c:v>-0.45365062499999997</c:v>
                </c:pt>
                <c:pt idx="147">
                  <c:v>-0.51693187500000004</c:v>
                </c:pt>
                <c:pt idx="148">
                  <c:v>-0.77005687499999997</c:v>
                </c:pt>
                <c:pt idx="149">
                  <c:v>0.46392749999999999</c:v>
                </c:pt>
                <c:pt idx="150">
                  <c:v>0.30572437499999999</c:v>
                </c:pt>
                <c:pt idx="151">
                  <c:v>0.2108025</c:v>
                </c:pt>
                <c:pt idx="152">
                  <c:v>8.4239999999999995E-2</c:v>
                </c:pt>
                <c:pt idx="153">
                  <c:v>0.115880625</c:v>
                </c:pt>
                <c:pt idx="154">
                  <c:v>2.0958750000000002E-2</c:v>
                </c:pt>
                <c:pt idx="155">
                  <c:v>-1.0681875E-2</c:v>
                </c:pt>
                <c:pt idx="156">
                  <c:v>-1.0681875E-2</c:v>
                </c:pt>
                <c:pt idx="157">
                  <c:v>-1.0681875E-2</c:v>
                </c:pt>
                <c:pt idx="158">
                  <c:v>-1.0681875E-2</c:v>
                </c:pt>
                <c:pt idx="159">
                  <c:v>-4.2322499999999999E-2</c:v>
                </c:pt>
                <c:pt idx="160">
                  <c:v>2.2990837499999999</c:v>
                </c:pt>
                <c:pt idx="161">
                  <c:v>3.6912712499999998</c:v>
                </c:pt>
                <c:pt idx="162">
                  <c:v>4.1025993749999996</c:v>
                </c:pt>
                <c:pt idx="163">
                  <c:v>3.8494743749999998</c:v>
                </c:pt>
                <c:pt idx="164">
                  <c:v>3.4065056249999999</c:v>
                </c:pt>
                <c:pt idx="165">
                  <c:v>3.0268181250000001</c:v>
                </c:pt>
                <c:pt idx="166">
                  <c:v>2.520568125</c:v>
                </c:pt>
                <c:pt idx="167">
                  <c:v>2.0775993750000001</c:v>
                </c:pt>
                <c:pt idx="168">
                  <c:v>1.697911875</c:v>
                </c:pt>
                <c:pt idx="169">
                  <c:v>1.4447868749999999</c:v>
                </c:pt>
                <c:pt idx="170">
                  <c:v>1.318224375</c:v>
                </c:pt>
                <c:pt idx="171">
                  <c:v>2.7104118750000001</c:v>
                </c:pt>
                <c:pt idx="172">
                  <c:v>3.6912712499999998</c:v>
                </c:pt>
                <c:pt idx="173">
                  <c:v>3.7229118749999999</c:v>
                </c:pt>
                <c:pt idx="174">
                  <c:v>3.3748649999999998</c:v>
                </c:pt>
                <c:pt idx="175">
                  <c:v>2.4572868749999999</c:v>
                </c:pt>
                <c:pt idx="176">
                  <c:v>1.381505625</c:v>
                </c:pt>
                <c:pt idx="177">
                  <c:v>0.55884937499999998</c:v>
                </c:pt>
                <c:pt idx="178">
                  <c:v>0.46392749999999999</c:v>
                </c:pt>
                <c:pt idx="179">
                  <c:v>0.49556812500000003</c:v>
                </c:pt>
                <c:pt idx="180">
                  <c:v>0.685411875</c:v>
                </c:pt>
                <c:pt idx="181">
                  <c:v>0.14752124999999999</c:v>
                </c:pt>
                <c:pt idx="182">
                  <c:v>2.0958750000000002E-2</c:v>
                </c:pt>
                <c:pt idx="183">
                  <c:v>2.0958750000000002E-2</c:v>
                </c:pt>
                <c:pt idx="184">
                  <c:v>5.2599374999999997E-2</c:v>
                </c:pt>
                <c:pt idx="185">
                  <c:v>2.0958750000000002E-2</c:v>
                </c:pt>
                <c:pt idx="186">
                  <c:v>2.0958750000000002E-2</c:v>
                </c:pt>
                <c:pt idx="187">
                  <c:v>2.0958750000000002E-2</c:v>
                </c:pt>
                <c:pt idx="188">
                  <c:v>5.2599374999999997E-2</c:v>
                </c:pt>
                <c:pt idx="189">
                  <c:v>8.4239999999999995E-2</c:v>
                </c:pt>
                <c:pt idx="190">
                  <c:v>8.4239999999999995E-2</c:v>
                </c:pt>
                <c:pt idx="191">
                  <c:v>5.2599374999999997E-2</c:v>
                </c:pt>
                <c:pt idx="192">
                  <c:v>0.115880625</c:v>
                </c:pt>
                <c:pt idx="193">
                  <c:v>-1.94076</c:v>
                </c:pt>
                <c:pt idx="194">
                  <c:v>-2.25716625</c:v>
                </c:pt>
                <c:pt idx="195">
                  <c:v>-2.0673225</c:v>
                </c:pt>
                <c:pt idx="196">
                  <c:v>-1.7192756250000001</c:v>
                </c:pt>
                <c:pt idx="197">
                  <c:v>-1.466150625</c:v>
                </c:pt>
                <c:pt idx="198">
                  <c:v>-1.43451</c:v>
                </c:pt>
                <c:pt idx="199">
                  <c:v>-1.5610725000000001</c:v>
                </c:pt>
                <c:pt idx="200">
                  <c:v>-1.592713125</c:v>
                </c:pt>
                <c:pt idx="201">
                  <c:v>-1.5610725000000001</c:v>
                </c:pt>
                <c:pt idx="202">
                  <c:v>-1.592713125</c:v>
                </c:pt>
                <c:pt idx="203">
                  <c:v>-2.541931875</c:v>
                </c:pt>
                <c:pt idx="204">
                  <c:v>-4.15560375</c:v>
                </c:pt>
                <c:pt idx="205">
                  <c:v>-5.2313850000000004</c:v>
                </c:pt>
                <c:pt idx="206">
                  <c:v>-5.3263068750000002</c:v>
                </c:pt>
                <c:pt idx="207">
                  <c:v>-4.7251349999999999</c:v>
                </c:pt>
                <c:pt idx="208">
                  <c:v>-3.7442756250000002</c:v>
                </c:pt>
                <c:pt idx="209">
                  <c:v>-2.3520881249999999</c:v>
                </c:pt>
                <c:pt idx="210">
                  <c:v>-1.0548225</c:v>
                </c:pt>
                <c:pt idx="211">
                  <c:v>-0.80169749999999995</c:v>
                </c:pt>
                <c:pt idx="212">
                  <c:v>-0.70677562500000002</c:v>
                </c:pt>
                <c:pt idx="213">
                  <c:v>-0.67513500000000004</c:v>
                </c:pt>
                <c:pt idx="214">
                  <c:v>0.62213062500000005</c:v>
                </c:pt>
                <c:pt idx="215">
                  <c:v>0.49556812500000003</c:v>
                </c:pt>
                <c:pt idx="216">
                  <c:v>0.30572437499999999</c:v>
                </c:pt>
                <c:pt idx="217">
                  <c:v>0.14752124999999999</c:v>
                </c:pt>
                <c:pt idx="218">
                  <c:v>5.2599374999999997E-2</c:v>
                </c:pt>
                <c:pt idx="219">
                  <c:v>5.2599374999999997E-2</c:v>
                </c:pt>
                <c:pt idx="220">
                  <c:v>2.0958750000000002E-2</c:v>
                </c:pt>
                <c:pt idx="221">
                  <c:v>-4.2322499999999999E-2</c:v>
                </c:pt>
                <c:pt idx="222">
                  <c:v>-4.2322499999999999E-2</c:v>
                </c:pt>
                <c:pt idx="223">
                  <c:v>-1.0681875E-2</c:v>
                </c:pt>
                <c:pt idx="224">
                  <c:v>-1.0681875E-2</c:v>
                </c:pt>
                <c:pt idx="225">
                  <c:v>1.3498650000000001</c:v>
                </c:pt>
                <c:pt idx="226">
                  <c:v>2.2990837499999999</c:v>
                </c:pt>
                <c:pt idx="227">
                  <c:v>2.520568125</c:v>
                </c:pt>
                <c:pt idx="228">
                  <c:v>2.330724375</c:v>
                </c:pt>
                <c:pt idx="229">
                  <c:v>1.7611931249999999</c:v>
                </c:pt>
                <c:pt idx="230">
                  <c:v>0.97017750000000003</c:v>
                </c:pt>
                <c:pt idx="231">
                  <c:v>0.78033375000000005</c:v>
                </c:pt>
                <c:pt idx="232">
                  <c:v>0.55884937499999998</c:v>
                </c:pt>
                <c:pt idx="233">
                  <c:v>0.43228687500000001</c:v>
                </c:pt>
                <c:pt idx="234">
                  <c:v>0.49556812500000003</c:v>
                </c:pt>
                <c:pt idx="235">
                  <c:v>0.62213062500000005</c:v>
                </c:pt>
                <c:pt idx="236">
                  <c:v>1.4764275</c:v>
                </c:pt>
                <c:pt idx="237">
                  <c:v>2.2990837499999999</c:v>
                </c:pt>
                <c:pt idx="238">
                  <c:v>2.4572868749999999</c:v>
                </c:pt>
                <c:pt idx="239">
                  <c:v>2.2358025000000001</c:v>
                </c:pt>
                <c:pt idx="240">
                  <c:v>1.887755625</c:v>
                </c:pt>
                <c:pt idx="241">
                  <c:v>1.1916618750000001</c:v>
                </c:pt>
                <c:pt idx="242">
                  <c:v>0.65377125000000003</c:v>
                </c:pt>
                <c:pt idx="243">
                  <c:v>0.52720875</c:v>
                </c:pt>
                <c:pt idx="244">
                  <c:v>0.55884937499999998</c:v>
                </c:pt>
                <c:pt idx="245">
                  <c:v>0.65377125000000003</c:v>
                </c:pt>
                <c:pt idx="246">
                  <c:v>1.001818125</c:v>
                </c:pt>
                <c:pt idx="247">
                  <c:v>2.0958750000000002E-2</c:v>
                </c:pt>
                <c:pt idx="248">
                  <c:v>-4.2322499999999999E-2</c:v>
                </c:pt>
                <c:pt idx="249">
                  <c:v>-4.2322499999999999E-2</c:v>
                </c:pt>
                <c:pt idx="250">
                  <c:v>-7.3963125000000005E-2</c:v>
                </c:pt>
                <c:pt idx="251">
                  <c:v>-4.2322499999999999E-2</c:v>
                </c:pt>
                <c:pt idx="252">
                  <c:v>-1.0681875E-2</c:v>
                </c:pt>
                <c:pt idx="253">
                  <c:v>-1.0681875E-2</c:v>
                </c:pt>
                <c:pt idx="254">
                  <c:v>2.0958750000000002E-2</c:v>
                </c:pt>
                <c:pt idx="255">
                  <c:v>5.2599374999999997E-2</c:v>
                </c:pt>
                <c:pt idx="256">
                  <c:v>5.2599374999999997E-2</c:v>
                </c:pt>
                <c:pt idx="257">
                  <c:v>8.4239999999999995E-2</c:v>
                </c:pt>
                <c:pt idx="258">
                  <c:v>-2.38372875</c:v>
                </c:pt>
                <c:pt idx="259">
                  <c:v>-3.1431037499999999</c:v>
                </c:pt>
                <c:pt idx="260">
                  <c:v>-3.2696662500000002</c:v>
                </c:pt>
                <c:pt idx="261">
                  <c:v>-3.206385</c:v>
                </c:pt>
                <c:pt idx="262">
                  <c:v>-2.9532600000000002</c:v>
                </c:pt>
                <c:pt idx="263">
                  <c:v>-2.5102912499999999</c:v>
                </c:pt>
                <c:pt idx="264">
                  <c:v>-1.845838125</c:v>
                </c:pt>
                <c:pt idx="265">
                  <c:v>-1.276306875</c:v>
                </c:pt>
                <c:pt idx="266">
                  <c:v>-0.99154125000000004</c:v>
                </c:pt>
                <c:pt idx="267">
                  <c:v>-0.99154125000000004</c:v>
                </c:pt>
                <c:pt idx="268">
                  <c:v>-1.62435375</c:v>
                </c:pt>
                <c:pt idx="269">
                  <c:v>-3.206385</c:v>
                </c:pt>
                <c:pt idx="270">
                  <c:v>-3.6177131249999999</c:v>
                </c:pt>
                <c:pt idx="271">
                  <c:v>-3.01654125</c:v>
                </c:pt>
                <c:pt idx="272">
                  <c:v>-1.9724006249999999</c:v>
                </c:pt>
                <c:pt idx="273">
                  <c:v>-0.896619375</c:v>
                </c:pt>
                <c:pt idx="274">
                  <c:v>-0.42201</c:v>
                </c:pt>
                <c:pt idx="275">
                  <c:v>-0.48529125000000001</c:v>
                </c:pt>
                <c:pt idx="276">
                  <c:v>-0.61185374999999997</c:v>
                </c:pt>
                <c:pt idx="277">
                  <c:v>-0.77005687499999997</c:v>
                </c:pt>
                <c:pt idx="278">
                  <c:v>-1.0231818749999999</c:v>
                </c:pt>
                <c:pt idx="279">
                  <c:v>-0.263806875</c:v>
                </c:pt>
                <c:pt idx="280">
                  <c:v>0.62213062500000005</c:v>
                </c:pt>
                <c:pt idx="281">
                  <c:v>0.33736500000000003</c:v>
                </c:pt>
                <c:pt idx="282">
                  <c:v>0.27408375000000001</c:v>
                </c:pt>
                <c:pt idx="283">
                  <c:v>0.2108025</c:v>
                </c:pt>
                <c:pt idx="284">
                  <c:v>0.115880625</c:v>
                </c:pt>
                <c:pt idx="285">
                  <c:v>5.2599374999999997E-2</c:v>
                </c:pt>
                <c:pt idx="286">
                  <c:v>-1.0681875E-2</c:v>
                </c:pt>
                <c:pt idx="287">
                  <c:v>2.0958750000000002E-2</c:v>
                </c:pt>
                <c:pt idx="288">
                  <c:v>2.0958750000000002E-2</c:v>
                </c:pt>
                <c:pt idx="289">
                  <c:v>2.0958750000000002E-2</c:v>
                </c:pt>
                <c:pt idx="290">
                  <c:v>-1.0681875E-2</c:v>
                </c:pt>
                <c:pt idx="291">
                  <c:v>2.0775993750000001</c:v>
                </c:pt>
                <c:pt idx="292">
                  <c:v>2.9951775</c:v>
                </c:pt>
                <c:pt idx="293">
                  <c:v>3.3432243750000001</c:v>
                </c:pt>
                <c:pt idx="294">
                  <c:v>3.2166618749999998</c:v>
                </c:pt>
                <c:pt idx="295">
                  <c:v>2.9318962499999999</c:v>
                </c:pt>
                <c:pt idx="296">
                  <c:v>2.6154899999999999</c:v>
                </c:pt>
                <c:pt idx="297">
                  <c:v>2.204161875</c:v>
                </c:pt>
                <c:pt idx="298">
                  <c:v>1.6029899999999999</c:v>
                </c:pt>
                <c:pt idx="299">
                  <c:v>1.0334587500000001</c:v>
                </c:pt>
                <c:pt idx="300">
                  <c:v>0.843615</c:v>
                </c:pt>
                <c:pt idx="301">
                  <c:v>1.254943125</c:v>
                </c:pt>
                <c:pt idx="302">
                  <c:v>2.6154899999999999</c:v>
                </c:pt>
                <c:pt idx="303">
                  <c:v>3.2483024999999999</c:v>
                </c:pt>
                <c:pt idx="304">
                  <c:v>3.4065056249999999</c:v>
                </c:pt>
                <c:pt idx="305">
                  <c:v>2.9318962499999999</c:v>
                </c:pt>
                <c:pt idx="306">
                  <c:v>2.014318125</c:v>
                </c:pt>
                <c:pt idx="307">
                  <c:v>0.97017750000000003</c:v>
                </c:pt>
                <c:pt idx="308">
                  <c:v>0.71705249999999998</c:v>
                </c:pt>
                <c:pt idx="309">
                  <c:v>0.65377125000000003</c:v>
                </c:pt>
                <c:pt idx="310">
                  <c:v>0.55884937499999998</c:v>
                </c:pt>
                <c:pt idx="311">
                  <c:v>0.52720875</c:v>
                </c:pt>
                <c:pt idx="312">
                  <c:v>2.0958750000000002E-2</c:v>
                </c:pt>
                <c:pt idx="313">
                  <c:v>-1.0681875E-2</c:v>
                </c:pt>
                <c:pt idx="314">
                  <c:v>-1.0681875E-2</c:v>
                </c:pt>
                <c:pt idx="315">
                  <c:v>2.0958750000000002E-2</c:v>
                </c:pt>
                <c:pt idx="316">
                  <c:v>2.0958750000000002E-2</c:v>
                </c:pt>
                <c:pt idx="317">
                  <c:v>5.2599374999999997E-2</c:v>
                </c:pt>
                <c:pt idx="318">
                  <c:v>2.0958750000000002E-2</c:v>
                </c:pt>
                <c:pt idx="319">
                  <c:v>-1.0681875E-2</c:v>
                </c:pt>
                <c:pt idx="320">
                  <c:v>2.0958750000000002E-2</c:v>
                </c:pt>
                <c:pt idx="321">
                  <c:v>5.2599374999999997E-2</c:v>
                </c:pt>
                <c:pt idx="322">
                  <c:v>8.4239999999999995E-2</c:v>
                </c:pt>
                <c:pt idx="323">
                  <c:v>-1.0231818749999999</c:v>
                </c:pt>
                <c:pt idx="324">
                  <c:v>-2.9849006249999999</c:v>
                </c:pt>
                <c:pt idx="325">
                  <c:v>-3.8391975</c:v>
                </c:pt>
                <c:pt idx="326">
                  <c:v>-4.2821662500000004</c:v>
                </c:pt>
                <c:pt idx="327">
                  <c:v>-4.4087287499999999</c:v>
                </c:pt>
                <c:pt idx="328">
                  <c:v>-4.2821662500000004</c:v>
                </c:pt>
                <c:pt idx="329">
                  <c:v>-3.8708381250000001</c:v>
                </c:pt>
                <c:pt idx="330">
                  <c:v>-3.364588125</c:v>
                </c:pt>
                <c:pt idx="331">
                  <c:v>-2.6684943749999999</c:v>
                </c:pt>
                <c:pt idx="332">
                  <c:v>-2.0673225</c:v>
                </c:pt>
                <c:pt idx="333">
                  <c:v>-1.7192756250000001</c:v>
                </c:pt>
                <c:pt idx="334">
                  <c:v>-2.6368537500000002</c:v>
                </c:pt>
                <c:pt idx="335">
                  <c:v>-3.7126350000000001</c:v>
                </c:pt>
                <c:pt idx="336">
                  <c:v>-3.997400625</c:v>
                </c:pt>
                <c:pt idx="337">
                  <c:v>-3.7759162499999999</c:v>
                </c:pt>
                <c:pt idx="338">
                  <c:v>-2.858338125</c:v>
                </c:pt>
                <c:pt idx="339">
                  <c:v>-1.592713125</c:v>
                </c:pt>
                <c:pt idx="340">
                  <c:v>-0.70677562500000002</c:v>
                </c:pt>
                <c:pt idx="341">
                  <c:v>-0.48529125000000001</c:v>
                </c:pt>
                <c:pt idx="342">
                  <c:v>-0.51693187500000004</c:v>
                </c:pt>
                <c:pt idx="343">
                  <c:v>-0.70677562500000002</c:v>
                </c:pt>
                <c:pt idx="344">
                  <c:v>-0.99154125000000004</c:v>
                </c:pt>
                <c:pt idx="345">
                  <c:v>0.59048999999999996</c:v>
                </c:pt>
                <c:pt idx="346">
                  <c:v>0.24244312500000001</c:v>
                </c:pt>
                <c:pt idx="347">
                  <c:v>0.14752124999999999</c:v>
                </c:pt>
                <c:pt idx="348">
                  <c:v>0.115880625</c:v>
                </c:pt>
                <c:pt idx="349">
                  <c:v>8.4239999999999995E-2</c:v>
                </c:pt>
                <c:pt idx="350">
                  <c:v>5.2599374999999997E-2</c:v>
                </c:pt>
                <c:pt idx="351">
                  <c:v>-1.0681875E-2</c:v>
                </c:pt>
                <c:pt idx="352">
                  <c:v>-4.2322499999999999E-2</c:v>
                </c:pt>
                <c:pt idx="353">
                  <c:v>-7.3963125000000005E-2</c:v>
                </c:pt>
                <c:pt idx="354">
                  <c:v>-4.2322499999999999E-2</c:v>
                </c:pt>
                <c:pt idx="355">
                  <c:v>-4.2322499999999999E-2</c:v>
                </c:pt>
                <c:pt idx="356">
                  <c:v>1.254943125</c:v>
                </c:pt>
                <c:pt idx="357">
                  <c:v>1.571349375</c:v>
                </c:pt>
                <c:pt idx="358">
                  <c:v>1.254943125</c:v>
                </c:pt>
                <c:pt idx="359">
                  <c:v>0.71705249999999998</c:v>
                </c:pt>
                <c:pt idx="360">
                  <c:v>0.46392749999999999</c:v>
                </c:pt>
                <c:pt idx="361">
                  <c:v>0.43228687500000001</c:v>
                </c:pt>
                <c:pt idx="362">
                  <c:v>0.52720875</c:v>
                </c:pt>
                <c:pt idx="363">
                  <c:v>0.59048999999999996</c:v>
                </c:pt>
                <c:pt idx="364">
                  <c:v>0.78033375000000005</c:v>
                </c:pt>
                <c:pt idx="365">
                  <c:v>1.065099375</c:v>
                </c:pt>
                <c:pt idx="366">
                  <c:v>1.318224375</c:v>
                </c:pt>
                <c:pt idx="367">
                  <c:v>2.5522087500000001</c:v>
                </c:pt>
                <c:pt idx="368">
                  <c:v>4.0393181250000003</c:v>
                </c:pt>
                <c:pt idx="369">
                  <c:v>4.387365</c:v>
                </c:pt>
                <c:pt idx="370">
                  <c:v>4.1658806249999998</c:v>
                </c:pt>
                <c:pt idx="371">
                  <c:v>3.43814625</c:v>
                </c:pt>
                <c:pt idx="372">
                  <c:v>2.17252125</c:v>
                </c:pt>
                <c:pt idx="373">
                  <c:v>1.065099375</c:v>
                </c:pt>
                <c:pt idx="374">
                  <c:v>0.81197437500000003</c:v>
                </c:pt>
                <c:pt idx="375">
                  <c:v>0.843615</c:v>
                </c:pt>
                <c:pt idx="376">
                  <c:v>0.843615</c:v>
                </c:pt>
                <c:pt idx="377">
                  <c:v>0.81197437500000003</c:v>
                </c:pt>
                <c:pt idx="378">
                  <c:v>5.2599374999999997E-2</c:v>
                </c:pt>
                <c:pt idx="379">
                  <c:v>5.2599374999999997E-2</c:v>
                </c:pt>
                <c:pt idx="380">
                  <c:v>2.0958750000000002E-2</c:v>
                </c:pt>
                <c:pt idx="381">
                  <c:v>2.0958750000000002E-2</c:v>
                </c:pt>
                <c:pt idx="382">
                  <c:v>-1.0681875E-2</c:v>
                </c:pt>
                <c:pt idx="383">
                  <c:v>2.0958750000000002E-2</c:v>
                </c:pt>
                <c:pt idx="384">
                  <c:v>2.0958750000000002E-2</c:v>
                </c:pt>
                <c:pt idx="385">
                  <c:v>2.0958750000000002E-2</c:v>
                </c:pt>
                <c:pt idx="386">
                  <c:v>2.0958750000000002E-2</c:v>
                </c:pt>
                <c:pt idx="387">
                  <c:v>5.2599374999999997E-2</c:v>
                </c:pt>
                <c:pt idx="388">
                  <c:v>0.115880625</c:v>
                </c:pt>
                <c:pt idx="389">
                  <c:v>-1.8141974999999999</c:v>
                </c:pt>
                <c:pt idx="390">
                  <c:v>-2.7950568750000002</c:v>
                </c:pt>
                <c:pt idx="391">
                  <c:v>-3.174744375</c:v>
                </c:pt>
                <c:pt idx="392">
                  <c:v>-3.3329475</c:v>
                </c:pt>
                <c:pt idx="393">
                  <c:v>-3.364588125</c:v>
                </c:pt>
                <c:pt idx="394">
                  <c:v>-3.048181875</c:v>
                </c:pt>
                <c:pt idx="395">
                  <c:v>-2.3204475000000002</c:v>
                </c:pt>
                <c:pt idx="396">
                  <c:v>-1.4028693750000001</c:v>
                </c:pt>
                <c:pt idx="397">
                  <c:v>-0.73841625</c:v>
                </c:pt>
                <c:pt idx="398">
                  <c:v>-0.64349437499999995</c:v>
                </c:pt>
                <c:pt idx="399">
                  <c:v>-0.86497875000000002</c:v>
                </c:pt>
                <c:pt idx="400">
                  <c:v>-2.25716625</c:v>
                </c:pt>
                <c:pt idx="401">
                  <c:v>-2.6684943749999999</c:v>
                </c:pt>
                <c:pt idx="402">
                  <c:v>-2.3520881249999999</c:v>
                </c:pt>
                <c:pt idx="403">
                  <c:v>-1.7192756250000001</c:v>
                </c:pt>
                <c:pt idx="404">
                  <c:v>-0.99154125000000004</c:v>
                </c:pt>
                <c:pt idx="405">
                  <c:v>-0.83333812500000004</c:v>
                </c:pt>
                <c:pt idx="406">
                  <c:v>-0.70677562500000002</c:v>
                </c:pt>
                <c:pt idx="407">
                  <c:v>-0.67513500000000004</c:v>
                </c:pt>
                <c:pt idx="408">
                  <c:v>-0.70677562500000002</c:v>
                </c:pt>
                <c:pt idx="409">
                  <c:v>-0.92825999999999997</c:v>
                </c:pt>
                <c:pt idx="410">
                  <c:v>0.14752124999999999</c:v>
                </c:pt>
                <c:pt idx="411">
                  <c:v>0.33736500000000003</c:v>
                </c:pt>
                <c:pt idx="412">
                  <c:v>0.24244312500000001</c:v>
                </c:pt>
                <c:pt idx="413">
                  <c:v>0.14752124999999999</c:v>
                </c:pt>
                <c:pt idx="414">
                  <c:v>5.2599374999999997E-2</c:v>
                </c:pt>
                <c:pt idx="415">
                  <c:v>2.0958750000000002E-2</c:v>
                </c:pt>
                <c:pt idx="416">
                  <c:v>2.0958750000000002E-2</c:v>
                </c:pt>
                <c:pt idx="417">
                  <c:v>-1.0681875E-2</c:v>
                </c:pt>
                <c:pt idx="418">
                  <c:v>-1.0681875E-2</c:v>
                </c:pt>
                <c:pt idx="419">
                  <c:v>-4.2322499999999999E-2</c:v>
                </c:pt>
                <c:pt idx="420">
                  <c:v>-4.2322499999999999E-2</c:v>
                </c:pt>
                <c:pt idx="421">
                  <c:v>-4.2322499999999999E-2</c:v>
                </c:pt>
                <c:pt idx="422">
                  <c:v>1.9826775000000001</c:v>
                </c:pt>
                <c:pt idx="423">
                  <c:v>2.7104118750000001</c:v>
                </c:pt>
                <c:pt idx="424">
                  <c:v>2.7420524999999998</c:v>
                </c:pt>
                <c:pt idx="425">
                  <c:v>2.3940056250000001</c:v>
                </c:pt>
                <c:pt idx="426">
                  <c:v>1.951036875</c:v>
                </c:pt>
                <c:pt idx="427">
                  <c:v>1.381505625</c:v>
                </c:pt>
                <c:pt idx="428">
                  <c:v>0.93853687500000005</c:v>
                </c:pt>
                <c:pt idx="429">
                  <c:v>0.62213062500000005</c:v>
                </c:pt>
                <c:pt idx="430">
                  <c:v>0.685411875</c:v>
                </c:pt>
                <c:pt idx="431">
                  <c:v>0.97017750000000003</c:v>
                </c:pt>
                <c:pt idx="432">
                  <c:v>1.6662712500000001</c:v>
                </c:pt>
                <c:pt idx="433">
                  <c:v>3.1850212500000001</c:v>
                </c:pt>
                <c:pt idx="434">
                  <c:v>3.8178337500000001</c:v>
                </c:pt>
                <c:pt idx="435">
                  <c:v>3.6596306250000001</c:v>
                </c:pt>
                <c:pt idx="436">
                  <c:v>2.7104118750000001</c:v>
                </c:pt>
                <c:pt idx="437">
                  <c:v>1.381505625</c:v>
                </c:pt>
                <c:pt idx="438">
                  <c:v>0.46392749999999999</c:v>
                </c:pt>
                <c:pt idx="439">
                  <c:v>0.43228687500000001</c:v>
                </c:pt>
                <c:pt idx="440">
                  <c:v>0.49556812500000003</c:v>
                </c:pt>
                <c:pt idx="441">
                  <c:v>0.59048999999999996</c:v>
                </c:pt>
                <c:pt idx="442">
                  <c:v>0.74869312499999996</c:v>
                </c:pt>
                <c:pt idx="443">
                  <c:v>2.0958750000000002E-2</c:v>
                </c:pt>
                <c:pt idx="444">
                  <c:v>-1.0681875E-2</c:v>
                </c:pt>
                <c:pt idx="445">
                  <c:v>2.0958750000000002E-2</c:v>
                </c:pt>
                <c:pt idx="446">
                  <c:v>5.2599374999999997E-2</c:v>
                </c:pt>
                <c:pt idx="447">
                  <c:v>5.2599374999999997E-2</c:v>
                </c:pt>
                <c:pt idx="448">
                  <c:v>2.0958750000000002E-2</c:v>
                </c:pt>
                <c:pt idx="449">
                  <c:v>2.0958750000000002E-2</c:v>
                </c:pt>
                <c:pt idx="450">
                  <c:v>2.0958750000000002E-2</c:v>
                </c:pt>
                <c:pt idx="451">
                  <c:v>8.4239999999999995E-2</c:v>
                </c:pt>
                <c:pt idx="452">
                  <c:v>8.4239999999999995E-2</c:v>
                </c:pt>
                <c:pt idx="453">
                  <c:v>8.4239999999999995E-2</c:v>
                </c:pt>
                <c:pt idx="454">
                  <c:v>-0.99154125000000004</c:v>
                </c:pt>
                <c:pt idx="455">
                  <c:v>-3.3329475</c:v>
                </c:pt>
                <c:pt idx="456">
                  <c:v>-4.15560375</c:v>
                </c:pt>
                <c:pt idx="457">
                  <c:v>-4.4087287499999999</c:v>
                </c:pt>
                <c:pt idx="458">
                  <c:v>-4.5036506249999997</c:v>
                </c:pt>
                <c:pt idx="459">
                  <c:v>-4.4087287499999999</c:v>
                </c:pt>
                <c:pt idx="460">
                  <c:v>-4.15560375</c:v>
                </c:pt>
                <c:pt idx="461">
                  <c:v>-3.7442756250000002</c:v>
                </c:pt>
                <c:pt idx="462">
                  <c:v>-3.0798225000000001</c:v>
                </c:pt>
                <c:pt idx="463">
                  <c:v>-2.4786506250000002</c:v>
                </c:pt>
                <c:pt idx="464">
                  <c:v>-1.94076</c:v>
                </c:pt>
                <c:pt idx="465">
                  <c:v>-2.4470100000000001</c:v>
                </c:pt>
                <c:pt idx="466">
                  <c:v>-3.3013068749999999</c:v>
                </c:pt>
                <c:pt idx="467">
                  <c:v>-3.364588125</c:v>
                </c:pt>
                <c:pt idx="468">
                  <c:v>-3.0798225000000001</c:v>
                </c:pt>
                <c:pt idx="469">
                  <c:v>-2.25716625</c:v>
                </c:pt>
                <c:pt idx="470">
                  <c:v>-1.0231818749999999</c:v>
                </c:pt>
                <c:pt idx="471">
                  <c:v>-0.77005687499999997</c:v>
                </c:pt>
                <c:pt idx="472">
                  <c:v>-0.86497875000000002</c:v>
                </c:pt>
                <c:pt idx="473">
                  <c:v>-0.86497875000000002</c:v>
                </c:pt>
                <c:pt idx="474">
                  <c:v>-0.86497875000000002</c:v>
                </c:pt>
                <c:pt idx="475">
                  <c:v>-0.86497875000000002</c:v>
                </c:pt>
                <c:pt idx="476">
                  <c:v>0.52720875</c:v>
                </c:pt>
                <c:pt idx="477">
                  <c:v>0.40064624999999998</c:v>
                </c:pt>
                <c:pt idx="478">
                  <c:v>0.27408375000000001</c:v>
                </c:pt>
                <c:pt idx="479">
                  <c:v>0.2108025</c:v>
                </c:pt>
                <c:pt idx="480">
                  <c:v>0.115880625</c:v>
                </c:pt>
                <c:pt idx="481">
                  <c:v>5.2599374999999997E-2</c:v>
                </c:pt>
                <c:pt idx="482">
                  <c:v>-1.0681875E-2</c:v>
                </c:pt>
                <c:pt idx="483">
                  <c:v>-4.2322499999999999E-2</c:v>
                </c:pt>
                <c:pt idx="484">
                  <c:v>-4.2322499999999999E-2</c:v>
                </c:pt>
                <c:pt idx="485">
                  <c:v>-1.0681875E-2</c:v>
                </c:pt>
                <c:pt idx="486">
                  <c:v>2.0958750000000002E-2</c:v>
                </c:pt>
                <c:pt idx="487">
                  <c:v>0.843615</c:v>
                </c:pt>
                <c:pt idx="488">
                  <c:v>1.2865837499999999</c:v>
                </c:pt>
                <c:pt idx="489">
                  <c:v>1.4764275</c:v>
                </c:pt>
                <c:pt idx="490">
                  <c:v>1.6662712500000001</c:v>
                </c:pt>
                <c:pt idx="491">
                  <c:v>1.697911875</c:v>
                </c:pt>
                <c:pt idx="492">
                  <c:v>1.6662712500000001</c:v>
                </c:pt>
                <c:pt idx="493">
                  <c:v>1.4447868749999999</c:v>
                </c:pt>
                <c:pt idx="494">
                  <c:v>0.90689624999999996</c:v>
                </c:pt>
                <c:pt idx="495">
                  <c:v>0.71705249999999998</c:v>
                </c:pt>
                <c:pt idx="496">
                  <c:v>0.81197437500000003</c:v>
                </c:pt>
                <c:pt idx="497">
                  <c:v>1.1283806249999999</c:v>
                </c:pt>
                <c:pt idx="498">
                  <c:v>2.520568125</c:v>
                </c:pt>
                <c:pt idx="499">
                  <c:v>3.6596306250000001</c:v>
                </c:pt>
                <c:pt idx="500">
                  <c:v>4.0393181250000003</c:v>
                </c:pt>
                <c:pt idx="501">
                  <c:v>3.9760368750000001</c:v>
                </c:pt>
                <c:pt idx="502">
                  <c:v>3.4065056249999999</c:v>
                </c:pt>
                <c:pt idx="503">
                  <c:v>2.3940056250000001</c:v>
                </c:pt>
                <c:pt idx="504">
                  <c:v>1.16002125</c:v>
                </c:pt>
                <c:pt idx="505">
                  <c:v>0.55884937499999998</c:v>
                </c:pt>
                <c:pt idx="506">
                  <c:v>0.49556812500000003</c:v>
                </c:pt>
                <c:pt idx="507">
                  <c:v>0.62213062500000005</c:v>
                </c:pt>
                <c:pt idx="508">
                  <c:v>0.71705249999999998</c:v>
                </c:pt>
                <c:pt idx="509">
                  <c:v>5.2599374999999997E-2</c:v>
                </c:pt>
                <c:pt idx="510">
                  <c:v>2.0958750000000002E-2</c:v>
                </c:pt>
                <c:pt idx="511">
                  <c:v>-1.0681875E-2</c:v>
                </c:pt>
                <c:pt idx="512">
                  <c:v>-4.2322499999999999E-2</c:v>
                </c:pt>
                <c:pt idx="513">
                  <c:v>2.0958750000000002E-2</c:v>
                </c:pt>
                <c:pt idx="514">
                  <c:v>5.2599374999999997E-2</c:v>
                </c:pt>
                <c:pt idx="515">
                  <c:v>5.2599374999999997E-2</c:v>
                </c:pt>
                <c:pt idx="516">
                  <c:v>8.4239999999999995E-2</c:v>
                </c:pt>
                <c:pt idx="517">
                  <c:v>0.115880625</c:v>
                </c:pt>
                <c:pt idx="518">
                  <c:v>0.179161875</c:v>
                </c:pt>
                <c:pt idx="519">
                  <c:v>0.179161875</c:v>
                </c:pt>
                <c:pt idx="520">
                  <c:v>-2.2888068750000001</c:v>
                </c:pt>
                <c:pt idx="521">
                  <c:v>-3.01654125</c:v>
                </c:pt>
                <c:pt idx="522">
                  <c:v>-3.0798225000000001</c:v>
                </c:pt>
                <c:pt idx="523">
                  <c:v>-2.700135</c:v>
                </c:pt>
                <c:pt idx="524">
                  <c:v>-2.1622443750000002</c:v>
                </c:pt>
                <c:pt idx="525">
                  <c:v>-1.3395881249999999</c:v>
                </c:pt>
                <c:pt idx="526">
                  <c:v>-0.54857250000000002</c:v>
                </c:pt>
                <c:pt idx="527">
                  <c:v>-0.51693187500000004</c:v>
                </c:pt>
                <c:pt idx="528">
                  <c:v>-0.67513500000000004</c:v>
                </c:pt>
                <c:pt idx="529">
                  <c:v>-0.896619375</c:v>
                </c:pt>
                <c:pt idx="530">
                  <c:v>-1.3395881249999999</c:v>
                </c:pt>
                <c:pt idx="531">
                  <c:v>-2.9216193750000001</c:v>
                </c:pt>
                <c:pt idx="532">
                  <c:v>-3.8391975</c:v>
                </c:pt>
                <c:pt idx="533">
                  <c:v>-3.997400625</c:v>
                </c:pt>
                <c:pt idx="534">
                  <c:v>-3.7126350000000001</c:v>
                </c:pt>
                <c:pt idx="535">
                  <c:v>-3.206385</c:v>
                </c:pt>
                <c:pt idx="536">
                  <c:v>-2.5735725</c:v>
                </c:pt>
                <c:pt idx="537">
                  <c:v>-1.782556875</c:v>
                </c:pt>
                <c:pt idx="538">
                  <c:v>-0.95990062499999995</c:v>
                </c:pt>
                <c:pt idx="539">
                  <c:v>-0.92825999999999997</c:v>
                </c:pt>
                <c:pt idx="540">
                  <c:v>-1.11810375</c:v>
                </c:pt>
                <c:pt idx="541">
                  <c:v>-0.23216624999999999</c:v>
                </c:pt>
                <c:pt idx="542">
                  <c:v>0.30572437499999999</c:v>
                </c:pt>
                <c:pt idx="543">
                  <c:v>0.27408375000000001</c:v>
                </c:pt>
                <c:pt idx="544">
                  <c:v>0.2108025</c:v>
                </c:pt>
                <c:pt idx="545">
                  <c:v>0.115880625</c:v>
                </c:pt>
                <c:pt idx="546">
                  <c:v>5.2599374999999997E-2</c:v>
                </c:pt>
                <c:pt idx="547">
                  <c:v>5.2599374999999997E-2</c:v>
                </c:pt>
                <c:pt idx="548">
                  <c:v>-1.0681875E-2</c:v>
                </c:pt>
                <c:pt idx="549">
                  <c:v>-1.0681875E-2</c:v>
                </c:pt>
                <c:pt idx="550">
                  <c:v>-4.2322499999999999E-2</c:v>
                </c:pt>
                <c:pt idx="551">
                  <c:v>-4.2322499999999999E-2</c:v>
                </c:pt>
                <c:pt idx="552">
                  <c:v>0.685411875</c:v>
                </c:pt>
                <c:pt idx="553">
                  <c:v>2.1408806249999999</c:v>
                </c:pt>
                <c:pt idx="554">
                  <c:v>2.6154899999999999</c:v>
                </c:pt>
                <c:pt idx="555">
                  <c:v>2.5838493749999998</c:v>
                </c:pt>
                <c:pt idx="556">
                  <c:v>2.5838493749999998</c:v>
                </c:pt>
                <c:pt idx="557">
                  <c:v>2.4256462499999998</c:v>
                </c:pt>
                <c:pt idx="558">
                  <c:v>2.1092399999999998</c:v>
                </c:pt>
                <c:pt idx="559">
                  <c:v>1.697911875</c:v>
                </c:pt>
                <c:pt idx="560">
                  <c:v>1.001818125</c:v>
                </c:pt>
                <c:pt idx="561">
                  <c:v>0.90689624999999996</c:v>
                </c:pt>
                <c:pt idx="562">
                  <c:v>0.90689624999999996</c:v>
                </c:pt>
                <c:pt idx="563">
                  <c:v>1.41314625</c:v>
                </c:pt>
                <c:pt idx="564">
                  <c:v>2.204161875</c:v>
                </c:pt>
                <c:pt idx="565">
                  <c:v>2.204161875</c:v>
                </c:pt>
                <c:pt idx="566">
                  <c:v>1.697911875</c:v>
                </c:pt>
                <c:pt idx="567">
                  <c:v>0.93853687500000005</c:v>
                </c:pt>
                <c:pt idx="568">
                  <c:v>0.685411875</c:v>
                </c:pt>
                <c:pt idx="569">
                  <c:v>0.685411875</c:v>
                </c:pt>
                <c:pt idx="570">
                  <c:v>0.78033375000000005</c:v>
                </c:pt>
                <c:pt idx="571">
                  <c:v>0.74869312499999996</c:v>
                </c:pt>
                <c:pt idx="572">
                  <c:v>0.65377125000000003</c:v>
                </c:pt>
                <c:pt idx="573">
                  <c:v>0.62213062500000005</c:v>
                </c:pt>
                <c:pt idx="574">
                  <c:v>2.0958750000000002E-2</c:v>
                </c:pt>
                <c:pt idx="575">
                  <c:v>-1.0681875E-2</c:v>
                </c:pt>
                <c:pt idx="576">
                  <c:v>2.0958750000000002E-2</c:v>
                </c:pt>
                <c:pt idx="577">
                  <c:v>2.0958750000000002E-2</c:v>
                </c:pt>
                <c:pt idx="578">
                  <c:v>5.2599374999999997E-2</c:v>
                </c:pt>
                <c:pt idx="579">
                  <c:v>-1.0681875E-2</c:v>
                </c:pt>
                <c:pt idx="580">
                  <c:v>-4.2322499999999999E-2</c:v>
                </c:pt>
                <c:pt idx="581">
                  <c:v>-1.0681875E-2</c:v>
                </c:pt>
                <c:pt idx="582">
                  <c:v>2.0958750000000002E-2</c:v>
                </c:pt>
                <c:pt idx="583">
                  <c:v>0.115880625</c:v>
                </c:pt>
                <c:pt idx="584">
                  <c:v>0.179161875</c:v>
                </c:pt>
                <c:pt idx="585">
                  <c:v>-1.43451</c:v>
                </c:pt>
                <c:pt idx="586">
                  <c:v>-3.0798225000000001</c:v>
                </c:pt>
                <c:pt idx="587">
                  <c:v>-3.7126350000000001</c:v>
                </c:pt>
                <c:pt idx="588">
                  <c:v>-3.7759162499999999</c:v>
                </c:pt>
                <c:pt idx="589">
                  <c:v>-3.52279125</c:v>
                </c:pt>
                <c:pt idx="590">
                  <c:v>-3.048181875</c:v>
                </c:pt>
                <c:pt idx="591">
                  <c:v>-2.5102912499999999</c:v>
                </c:pt>
                <c:pt idx="592">
                  <c:v>-1.9724006249999999</c:v>
                </c:pt>
                <c:pt idx="593">
                  <c:v>-1.529431875</c:v>
                </c:pt>
                <c:pt idx="594">
                  <c:v>-1.1813849999999999</c:v>
                </c:pt>
                <c:pt idx="595">
                  <c:v>-1.0548225</c:v>
                </c:pt>
                <c:pt idx="596">
                  <c:v>-2.6052131250000001</c:v>
                </c:pt>
                <c:pt idx="597">
                  <c:v>-4.15560375</c:v>
                </c:pt>
                <c:pt idx="598">
                  <c:v>-4.5352912500000002</c:v>
                </c:pt>
                <c:pt idx="599">
                  <c:v>-3.96576</c:v>
                </c:pt>
                <c:pt idx="600">
                  <c:v>-2.88997875</c:v>
                </c:pt>
                <c:pt idx="601">
                  <c:v>-1.3079475</c:v>
                </c:pt>
                <c:pt idx="602">
                  <c:v>-0.61185374999999997</c:v>
                </c:pt>
                <c:pt idx="603">
                  <c:v>-0.51693187500000004</c:v>
                </c:pt>
                <c:pt idx="604">
                  <c:v>-0.48529125000000001</c:v>
                </c:pt>
                <c:pt idx="605">
                  <c:v>-0.61185374999999997</c:v>
                </c:pt>
                <c:pt idx="606">
                  <c:v>-0.80169749999999995</c:v>
                </c:pt>
                <c:pt idx="607">
                  <c:v>0.59048999999999996</c:v>
                </c:pt>
                <c:pt idx="608">
                  <c:v>0.24244312500000001</c:v>
                </c:pt>
                <c:pt idx="609">
                  <c:v>0.179161875</c:v>
                </c:pt>
                <c:pt idx="610">
                  <c:v>0.14752124999999999</c:v>
                </c:pt>
                <c:pt idx="611">
                  <c:v>0.115880625</c:v>
                </c:pt>
                <c:pt idx="612">
                  <c:v>8.4239999999999995E-2</c:v>
                </c:pt>
                <c:pt idx="613">
                  <c:v>2.0958750000000002E-2</c:v>
                </c:pt>
                <c:pt idx="614">
                  <c:v>-1.0681875E-2</c:v>
                </c:pt>
                <c:pt idx="615">
                  <c:v>-4.2322499999999999E-2</c:v>
                </c:pt>
                <c:pt idx="616">
                  <c:v>2.0958750000000002E-2</c:v>
                </c:pt>
                <c:pt idx="617">
                  <c:v>2.0958750000000002E-2</c:v>
                </c:pt>
                <c:pt idx="618">
                  <c:v>1.887755625</c:v>
                </c:pt>
                <c:pt idx="619">
                  <c:v>2.7736931249999999</c:v>
                </c:pt>
                <c:pt idx="620">
                  <c:v>3.0584587499999998</c:v>
                </c:pt>
                <c:pt idx="621">
                  <c:v>3.0584587499999998</c:v>
                </c:pt>
                <c:pt idx="622">
                  <c:v>2.836974375</c:v>
                </c:pt>
                <c:pt idx="623">
                  <c:v>2.4572868749999999</c:v>
                </c:pt>
                <c:pt idx="624">
                  <c:v>2.014318125</c:v>
                </c:pt>
                <c:pt idx="625">
                  <c:v>1.697911875</c:v>
                </c:pt>
                <c:pt idx="626">
                  <c:v>1.53970875</c:v>
                </c:pt>
                <c:pt idx="627">
                  <c:v>1.571349375</c:v>
                </c:pt>
                <c:pt idx="628">
                  <c:v>1.41314625</c:v>
                </c:pt>
                <c:pt idx="629">
                  <c:v>2.9002556249999998</c:v>
                </c:pt>
                <c:pt idx="630">
                  <c:v>3.43814625</c:v>
                </c:pt>
                <c:pt idx="631">
                  <c:v>3.5330681249999998</c:v>
                </c:pt>
                <c:pt idx="632">
                  <c:v>3.12174</c:v>
                </c:pt>
                <c:pt idx="633">
                  <c:v>2.362365</c:v>
                </c:pt>
                <c:pt idx="634">
                  <c:v>1.381505625</c:v>
                </c:pt>
                <c:pt idx="635">
                  <c:v>0.62213062500000005</c:v>
                </c:pt>
                <c:pt idx="636">
                  <c:v>0.71705249999999998</c:v>
                </c:pt>
                <c:pt idx="637">
                  <c:v>0.81197437500000003</c:v>
                </c:pt>
                <c:pt idx="638">
                  <c:v>0.90689624999999996</c:v>
                </c:pt>
                <c:pt idx="639">
                  <c:v>0.27408375000000001</c:v>
                </c:pt>
                <c:pt idx="640">
                  <c:v>8.4239999999999995E-2</c:v>
                </c:pt>
                <c:pt idx="641">
                  <c:v>5.2599374999999997E-2</c:v>
                </c:pt>
                <c:pt idx="642">
                  <c:v>2.0958750000000002E-2</c:v>
                </c:pt>
                <c:pt idx="643">
                  <c:v>2.0958750000000002E-2</c:v>
                </c:pt>
                <c:pt idx="644">
                  <c:v>5.2599374999999997E-2</c:v>
                </c:pt>
                <c:pt idx="645">
                  <c:v>5.2599374999999997E-2</c:v>
                </c:pt>
                <c:pt idx="646">
                  <c:v>2.0958750000000002E-2</c:v>
                </c:pt>
                <c:pt idx="647">
                  <c:v>5.2599374999999997E-2</c:v>
                </c:pt>
                <c:pt idx="648">
                  <c:v>2.0958750000000002E-2</c:v>
                </c:pt>
                <c:pt idx="649">
                  <c:v>5.2599374999999997E-2</c:v>
                </c:pt>
                <c:pt idx="650">
                  <c:v>-0.45365062499999997</c:v>
                </c:pt>
                <c:pt idx="651">
                  <c:v>-1.8141974999999999</c:v>
                </c:pt>
                <c:pt idx="652">
                  <c:v>-1.909119375</c:v>
                </c:pt>
                <c:pt idx="653">
                  <c:v>-1.62435375</c:v>
                </c:pt>
                <c:pt idx="654">
                  <c:v>-1.3395881249999999</c:v>
                </c:pt>
                <c:pt idx="655">
                  <c:v>-1.11810375</c:v>
                </c:pt>
                <c:pt idx="656">
                  <c:v>-0.95990062499999995</c:v>
                </c:pt>
                <c:pt idx="657">
                  <c:v>-1.0231818749999999</c:v>
                </c:pt>
                <c:pt idx="658">
                  <c:v>-1.0548225</c:v>
                </c:pt>
                <c:pt idx="659">
                  <c:v>-1.1813849999999999</c:v>
                </c:pt>
                <c:pt idx="660">
                  <c:v>-1.7192756250000001</c:v>
                </c:pt>
                <c:pt idx="661">
                  <c:v>-2.6684943749999999</c:v>
                </c:pt>
                <c:pt idx="662">
                  <c:v>-4.2505256249999999</c:v>
                </c:pt>
                <c:pt idx="663">
                  <c:v>-4.8833381249999999</c:v>
                </c:pt>
                <c:pt idx="664">
                  <c:v>-4.8833381249999999</c:v>
                </c:pt>
                <c:pt idx="665">
                  <c:v>-4.4403693750000004</c:v>
                </c:pt>
                <c:pt idx="666">
                  <c:v>-3.64935375</c:v>
                </c:pt>
                <c:pt idx="667">
                  <c:v>-2.6052131250000001</c:v>
                </c:pt>
                <c:pt idx="668">
                  <c:v>-1.466150625</c:v>
                </c:pt>
                <c:pt idx="669">
                  <c:v>-0.73841625</c:v>
                </c:pt>
                <c:pt idx="670">
                  <c:v>-0.70677562500000002</c:v>
                </c:pt>
                <c:pt idx="671">
                  <c:v>-0.83333812500000004</c:v>
                </c:pt>
                <c:pt idx="672">
                  <c:v>0.46392749999999999</c:v>
                </c:pt>
                <c:pt idx="673">
                  <c:v>0.369005625</c:v>
                </c:pt>
                <c:pt idx="674">
                  <c:v>0.24244312500000001</c:v>
                </c:pt>
                <c:pt idx="675">
                  <c:v>0.14752124999999999</c:v>
                </c:pt>
                <c:pt idx="676">
                  <c:v>5.2599374999999997E-2</c:v>
                </c:pt>
                <c:pt idx="677">
                  <c:v>-1.0681875E-2</c:v>
                </c:pt>
                <c:pt idx="678">
                  <c:v>2.0958750000000002E-2</c:v>
                </c:pt>
                <c:pt idx="679">
                  <c:v>2.0958750000000002E-2</c:v>
                </c:pt>
                <c:pt idx="680">
                  <c:v>2.0958750000000002E-2</c:v>
                </c:pt>
                <c:pt idx="681">
                  <c:v>-1.0681875E-2</c:v>
                </c:pt>
                <c:pt idx="682">
                  <c:v>-1.0681875E-2</c:v>
                </c:pt>
                <c:pt idx="683">
                  <c:v>1.254943125</c:v>
                </c:pt>
                <c:pt idx="684">
                  <c:v>2.330724375</c:v>
                </c:pt>
                <c:pt idx="685">
                  <c:v>2.7420524999999998</c:v>
                </c:pt>
                <c:pt idx="686">
                  <c:v>2.520568125</c:v>
                </c:pt>
                <c:pt idx="687">
                  <c:v>1.9826775000000001</c:v>
                </c:pt>
                <c:pt idx="688">
                  <c:v>1.2233025</c:v>
                </c:pt>
                <c:pt idx="689">
                  <c:v>0.65377125000000003</c:v>
                </c:pt>
                <c:pt idx="690">
                  <c:v>0.52720875</c:v>
                </c:pt>
                <c:pt idx="691">
                  <c:v>0.43228687500000001</c:v>
                </c:pt>
                <c:pt idx="692">
                  <c:v>0.46392749999999999</c:v>
                </c:pt>
                <c:pt idx="693">
                  <c:v>0.62213062500000005</c:v>
                </c:pt>
                <c:pt idx="694">
                  <c:v>1.9193962499999999</c:v>
                </c:pt>
                <c:pt idx="695">
                  <c:v>2.80533375</c:v>
                </c:pt>
                <c:pt idx="696">
                  <c:v>2.7736931249999999</c:v>
                </c:pt>
                <c:pt idx="697">
                  <c:v>2.1408806249999999</c:v>
                </c:pt>
                <c:pt idx="698">
                  <c:v>1.318224375</c:v>
                </c:pt>
                <c:pt idx="699">
                  <c:v>0.71705249999999998</c:v>
                </c:pt>
                <c:pt idx="700">
                  <c:v>0.59048999999999996</c:v>
                </c:pt>
                <c:pt idx="701">
                  <c:v>0.62213062500000005</c:v>
                </c:pt>
                <c:pt idx="702">
                  <c:v>0.62213062500000005</c:v>
                </c:pt>
                <c:pt idx="703">
                  <c:v>0.81197437500000003</c:v>
                </c:pt>
                <c:pt idx="704">
                  <c:v>1.2233025</c:v>
                </c:pt>
                <c:pt idx="705">
                  <c:v>2.0958750000000002E-2</c:v>
                </c:pt>
                <c:pt idx="706">
                  <c:v>-1.0681875E-2</c:v>
                </c:pt>
                <c:pt idx="707">
                  <c:v>2.0958750000000002E-2</c:v>
                </c:pt>
                <c:pt idx="708">
                  <c:v>2.0958750000000002E-2</c:v>
                </c:pt>
                <c:pt idx="709">
                  <c:v>5.2599374999999997E-2</c:v>
                </c:pt>
                <c:pt idx="710">
                  <c:v>2.0958750000000002E-2</c:v>
                </c:pt>
                <c:pt idx="711">
                  <c:v>2.0958750000000002E-2</c:v>
                </c:pt>
                <c:pt idx="712">
                  <c:v>8.4239999999999995E-2</c:v>
                </c:pt>
                <c:pt idx="713">
                  <c:v>0.14752124999999999</c:v>
                </c:pt>
                <c:pt idx="714">
                  <c:v>0.179161875</c:v>
                </c:pt>
                <c:pt idx="715">
                  <c:v>0.14752124999999999</c:v>
                </c:pt>
                <c:pt idx="716">
                  <c:v>-2.38372875</c:v>
                </c:pt>
                <c:pt idx="717">
                  <c:v>-3.2380256250000001</c:v>
                </c:pt>
                <c:pt idx="718">
                  <c:v>-3.364588125</c:v>
                </c:pt>
                <c:pt idx="719">
                  <c:v>-3.1431037499999999</c:v>
                </c:pt>
                <c:pt idx="720">
                  <c:v>-2.700135</c:v>
                </c:pt>
                <c:pt idx="721">
                  <c:v>-2.415369375</c:v>
                </c:pt>
                <c:pt idx="722">
                  <c:v>-2.0673225</c:v>
                </c:pt>
                <c:pt idx="723">
                  <c:v>-1.75091625</c:v>
                </c:pt>
                <c:pt idx="724">
                  <c:v>-1.4977912499999999</c:v>
                </c:pt>
                <c:pt idx="725">
                  <c:v>-1.3395881249999999</c:v>
                </c:pt>
                <c:pt idx="726">
                  <c:v>-1.845838125</c:v>
                </c:pt>
                <c:pt idx="727">
                  <c:v>-3.048181875</c:v>
                </c:pt>
                <c:pt idx="728">
                  <c:v>-3.3013068749999999</c:v>
                </c:pt>
                <c:pt idx="729">
                  <c:v>-2.858338125</c:v>
                </c:pt>
                <c:pt idx="730">
                  <c:v>-1.909119375</c:v>
                </c:pt>
                <c:pt idx="731">
                  <c:v>-0.83333812500000004</c:v>
                </c:pt>
                <c:pt idx="732">
                  <c:v>-0.51693187500000004</c:v>
                </c:pt>
                <c:pt idx="733">
                  <c:v>-0.61185374999999997</c:v>
                </c:pt>
                <c:pt idx="734">
                  <c:v>-0.77005687499999997</c:v>
                </c:pt>
                <c:pt idx="735">
                  <c:v>-0.83333812500000004</c:v>
                </c:pt>
                <c:pt idx="736">
                  <c:v>-0.99154125000000004</c:v>
                </c:pt>
                <c:pt idx="737">
                  <c:v>0.369005625</c:v>
                </c:pt>
                <c:pt idx="738">
                  <c:v>0.40064624999999998</c:v>
                </c:pt>
                <c:pt idx="739">
                  <c:v>0.24244312500000001</c:v>
                </c:pt>
                <c:pt idx="740">
                  <c:v>0.2108025</c:v>
                </c:pt>
                <c:pt idx="741">
                  <c:v>0.115880625</c:v>
                </c:pt>
                <c:pt idx="742">
                  <c:v>5.2599374999999997E-2</c:v>
                </c:pt>
                <c:pt idx="743">
                  <c:v>-1.0681875E-2</c:v>
                </c:pt>
                <c:pt idx="744">
                  <c:v>-7.3963125000000005E-2</c:v>
                </c:pt>
                <c:pt idx="745">
                  <c:v>-7.3963125000000005E-2</c:v>
                </c:pt>
                <c:pt idx="746">
                  <c:v>-4.2322499999999999E-2</c:v>
                </c:pt>
                <c:pt idx="747">
                  <c:v>-1.0681875E-2</c:v>
                </c:pt>
                <c:pt idx="748">
                  <c:v>0.46392749999999999</c:v>
                </c:pt>
                <c:pt idx="749">
                  <c:v>2.1408806249999999</c:v>
                </c:pt>
                <c:pt idx="750">
                  <c:v>2.836974375</c:v>
                </c:pt>
                <c:pt idx="751">
                  <c:v>3.2483024999999999</c:v>
                </c:pt>
                <c:pt idx="752">
                  <c:v>3.5014275000000001</c:v>
                </c:pt>
                <c:pt idx="753">
                  <c:v>3.31158375</c:v>
                </c:pt>
                <c:pt idx="754">
                  <c:v>2.9002556249999998</c:v>
                </c:pt>
                <c:pt idx="755">
                  <c:v>2.2990837499999999</c:v>
                </c:pt>
                <c:pt idx="756">
                  <c:v>1.634630625</c:v>
                </c:pt>
                <c:pt idx="757">
                  <c:v>1.1916618750000001</c:v>
                </c:pt>
                <c:pt idx="758">
                  <c:v>1.065099375</c:v>
                </c:pt>
                <c:pt idx="759">
                  <c:v>1.9193962499999999</c:v>
                </c:pt>
                <c:pt idx="760">
                  <c:v>3.0584587499999998</c:v>
                </c:pt>
                <c:pt idx="761">
                  <c:v>3.31158375</c:v>
                </c:pt>
                <c:pt idx="762">
                  <c:v>3.153380625</c:v>
                </c:pt>
                <c:pt idx="763">
                  <c:v>2.7104118750000001</c:v>
                </c:pt>
                <c:pt idx="764">
                  <c:v>1.9193962499999999</c:v>
                </c:pt>
                <c:pt idx="765">
                  <c:v>1.065099375</c:v>
                </c:pt>
                <c:pt idx="766">
                  <c:v>0.71705249999999998</c:v>
                </c:pt>
                <c:pt idx="767">
                  <c:v>0.62213062500000005</c:v>
                </c:pt>
                <c:pt idx="768">
                  <c:v>0.52720875</c:v>
                </c:pt>
                <c:pt idx="769">
                  <c:v>0.55884937499999998</c:v>
                </c:pt>
                <c:pt idx="770">
                  <c:v>2.0958750000000002E-2</c:v>
                </c:pt>
                <c:pt idx="771">
                  <c:v>2.0958750000000002E-2</c:v>
                </c:pt>
                <c:pt idx="772">
                  <c:v>2.0958750000000002E-2</c:v>
                </c:pt>
                <c:pt idx="773">
                  <c:v>-1.0681875E-2</c:v>
                </c:pt>
                <c:pt idx="774">
                  <c:v>-1.0681875E-2</c:v>
                </c:pt>
                <c:pt idx="775">
                  <c:v>2.0958750000000002E-2</c:v>
                </c:pt>
                <c:pt idx="776">
                  <c:v>2.0958750000000002E-2</c:v>
                </c:pt>
                <c:pt idx="777">
                  <c:v>5.2599374999999997E-2</c:v>
                </c:pt>
                <c:pt idx="778">
                  <c:v>0.115880625</c:v>
                </c:pt>
                <c:pt idx="779">
                  <c:v>0.14752124999999999</c:v>
                </c:pt>
                <c:pt idx="780">
                  <c:v>0.24244312500000001</c:v>
                </c:pt>
                <c:pt idx="781">
                  <c:v>-1.592713125</c:v>
                </c:pt>
                <c:pt idx="782">
                  <c:v>-2.88997875</c:v>
                </c:pt>
                <c:pt idx="783">
                  <c:v>-3.680994375</c:v>
                </c:pt>
                <c:pt idx="784">
                  <c:v>-4.1239631250000004</c:v>
                </c:pt>
                <c:pt idx="785">
                  <c:v>-4.2188850000000002</c:v>
                </c:pt>
                <c:pt idx="786">
                  <c:v>-4.15560375</c:v>
                </c:pt>
                <c:pt idx="787">
                  <c:v>-3.8391975</c:v>
                </c:pt>
                <c:pt idx="788">
                  <c:v>-3.2380256250000001</c:v>
                </c:pt>
                <c:pt idx="789">
                  <c:v>-2.6052131250000001</c:v>
                </c:pt>
                <c:pt idx="790">
                  <c:v>-2.25716625</c:v>
                </c:pt>
                <c:pt idx="791">
                  <c:v>-2.3520881249999999</c:v>
                </c:pt>
                <c:pt idx="792">
                  <c:v>-3.3013068749999999</c:v>
                </c:pt>
                <c:pt idx="793">
                  <c:v>-4.0290412499999997</c:v>
                </c:pt>
                <c:pt idx="794">
                  <c:v>-3.9024787500000002</c:v>
                </c:pt>
                <c:pt idx="795">
                  <c:v>-3.0798225000000001</c:v>
                </c:pt>
                <c:pt idx="796">
                  <c:v>-1.94076</c:v>
                </c:pt>
                <c:pt idx="797">
                  <c:v>-0.83333812500000004</c:v>
                </c:pt>
                <c:pt idx="798">
                  <c:v>-0.54857250000000002</c:v>
                </c:pt>
                <c:pt idx="799">
                  <c:v>-0.48529125000000001</c:v>
                </c:pt>
                <c:pt idx="800">
                  <c:v>-0.580213125</c:v>
                </c:pt>
                <c:pt idx="801">
                  <c:v>-0.86497875000000002</c:v>
                </c:pt>
                <c:pt idx="802">
                  <c:v>-7.3963125000000005E-2</c:v>
                </c:pt>
                <c:pt idx="803">
                  <c:v>0.24244312500000001</c:v>
                </c:pt>
                <c:pt idx="804">
                  <c:v>0.179161875</c:v>
                </c:pt>
                <c:pt idx="805">
                  <c:v>0.179161875</c:v>
                </c:pt>
                <c:pt idx="806">
                  <c:v>0.14752124999999999</c:v>
                </c:pt>
                <c:pt idx="807">
                  <c:v>8.4239999999999995E-2</c:v>
                </c:pt>
                <c:pt idx="808">
                  <c:v>-1.0681875E-2</c:v>
                </c:pt>
                <c:pt idx="809">
                  <c:v>-1.0681875E-2</c:v>
                </c:pt>
                <c:pt idx="810">
                  <c:v>-1.0681875E-2</c:v>
                </c:pt>
                <c:pt idx="811">
                  <c:v>-1.0681875E-2</c:v>
                </c:pt>
                <c:pt idx="812">
                  <c:v>-1.0681875E-2</c:v>
                </c:pt>
                <c:pt idx="813">
                  <c:v>-4.2322499999999999E-2</c:v>
                </c:pt>
                <c:pt idx="814">
                  <c:v>1.634630625</c:v>
                </c:pt>
                <c:pt idx="815">
                  <c:v>1.697911875</c:v>
                </c:pt>
                <c:pt idx="816">
                  <c:v>1.3498650000000001</c:v>
                </c:pt>
                <c:pt idx="817">
                  <c:v>0.685411875</c:v>
                </c:pt>
                <c:pt idx="818">
                  <c:v>0.49556812500000003</c:v>
                </c:pt>
                <c:pt idx="819">
                  <c:v>0.46392749999999999</c:v>
                </c:pt>
                <c:pt idx="820">
                  <c:v>0.55884937499999998</c:v>
                </c:pt>
                <c:pt idx="821">
                  <c:v>0.685411875</c:v>
                </c:pt>
                <c:pt idx="822">
                  <c:v>0.843615</c:v>
                </c:pt>
                <c:pt idx="823">
                  <c:v>1.065099375</c:v>
                </c:pt>
                <c:pt idx="824">
                  <c:v>1.6029899999999999</c:v>
                </c:pt>
                <c:pt idx="825">
                  <c:v>3.0584587499999998</c:v>
                </c:pt>
                <c:pt idx="826">
                  <c:v>3.9760368750000001</c:v>
                </c:pt>
                <c:pt idx="827">
                  <c:v>4.1342400000000001</c:v>
                </c:pt>
                <c:pt idx="828">
                  <c:v>3.62799</c:v>
                </c:pt>
                <c:pt idx="829">
                  <c:v>2.7736931249999999</c:v>
                </c:pt>
                <c:pt idx="830">
                  <c:v>1.697911875</c:v>
                </c:pt>
                <c:pt idx="831">
                  <c:v>0.87525562499999998</c:v>
                </c:pt>
                <c:pt idx="832">
                  <c:v>0.62213062500000005</c:v>
                </c:pt>
              </c:numCache>
            </c:numRef>
          </c:yVal>
          <c:smooth val="1"/>
        </c:ser>
        <c:ser>
          <c:idx val="2"/>
          <c:order val="2"/>
          <c:tx>
            <c:v>ic</c:v>
          </c:tx>
          <c:spPr>
            <a:ln w="1905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xVal>
            <c:numRef>
              <c:f>工作表1!$A$1:$A$1000</c:f>
              <c:numCache>
                <c:formatCode>General</c:formatCode>
                <c:ptCount val="1000"/>
                <c:pt idx="0">
                  <c:v>320.00259999999997</c:v>
                </c:pt>
                <c:pt idx="1">
                  <c:v>320.00279999999998</c:v>
                </c:pt>
                <c:pt idx="2">
                  <c:v>320.00299999999999</c:v>
                </c:pt>
                <c:pt idx="3">
                  <c:v>320.00319999999999</c:v>
                </c:pt>
                <c:pt idx="4">
                  <c:v>320.0034</c:v>
                </c:pt>
                <c:pt idx="5">
                  <c:v>320.00360000000001</c:v>
                </c:pt>
                <c:pt idx="6">
                  <c:v>320.00380000000001</c:v>
                </c:pt>
                <c:pt idx="7">
                  <c:v>320.00400000000002</c:v>
                </c:pt>
                <c:pt idx="8">
                  <c:v>320.00420000000003</c:v>
                </c:pt>
                <c:pt idx="9">
                  <c:v>320.00439999999998</c:v>
                </c:pt>
                <c:pt idx="10">
                  <c:v>320.00459999999998</c:v>
                </c:pt>
                <c:pt idx="11">
                  <c:v>320.00479999999999</c:v>
                </c:pt>
                <c:pt idx="12">
                  <c:v>320.005</c:v>
                </c:pt>
                <c:pt idx="13">
                  <c:v>320.0052</c:v>
                </c:pt>
                <c:pt idx="14">
                  <c:v>320.00540000000001</c:v>
                </c:pt>
                <c:pt idx="15">
                  <c:v>320.00560000000002</c:v>
                </c:pt>
                <c:pt idx="16">
                  <c:v>320.00580000000002</c:v>
                </c:pt>
                <c:pt idx="17">
                  <c:v>320.00599999999997</c:v>
                </c:pt>
                <c:pt idx="18">
                  <c:v>320.00619999999998</c:v>
                </c:pt>
                <c:pt idx="19">
                  <c:v>320.00639999999999</c:v>
                </c:pt>
                <c:pt idx="20">
                  <c:v>320.00659999999999</c:v>
                </c:pt>
                <c:pt idx="21">
                  <c:v>320.0068</c:v>
                </c:pt>
                <c:pt idx="22">
                  <c:v>320.00700000000001</c:v>
                </c:pt>
                <c:pt idx="23">
                  <c:v>320.00720000000001</c:v>
                </c:pt>
                <c:pt idx="24">
                  <c:v>320.00740000000002</c:v>
                </c:pt>
                <c:pt idx="25">
                  <c:v>320.00760000000002</c:v>
                </c:pt>
                <c:pt idx="26">
                  <c:v>320.00779999999997</c:v>
                </c:pt>
                <c:pt idx="27">
                  <c:v>320.00799999999998</c:v>
                </c:pt>
                <c:pt idx="28">
                  <c:v>320.00819999999999</c:v>
                </c:pt>
                <c:pt idx="29">
                  <c:v>320.00839999999999</c:v>
                </c:pt>
                <c:pt idx="30">
                  <c:v>320.0086</c:v>
                </c:pt>
                <c:pt idx="31">
                  <c:v>320.00880000000001</c:v>
                </c:pt>
                <c:pt idx="32">
                  <c:v>320.00900000000001</c:v>
                </c:pt>
                <c:pt idx="33">
                  <c:v>320.00920000000002</c:v>
                </c:pt>
                <c:pt idx="34">
                  <c:v>320.00940000000003</c:v>
                </c:pt>
                <c:pt idx="35">
                  <c:v>320.00959999999998</c:v>
                </c:pt>
                <c:pt idx="36">
                  <c:v>320.00979999999998</c:v>
                </c:pt>
                <c:pt idx="37">
                  <c:v>320.01</c:v>
                </c:pt>
                <c:pt idx="38">
                  <c:v>320.0102</c:v>
                </c:pt>
                <c:pt idx="39">
                  <c:v>320.0104</c:v>
                </c:pt>
                <c:pt idx="40">
                  <c:v>320.01060000000001</c:v>
                </c:pt>
                <c:pt idx="41">
                  <c:v>320.01080000000002</c:v>
                </c:pt>
                <c:pt idx="42">
                  <c:v>320.01100000000002</c:v>
                </c:pt>
                <c:pt idx="43">
                  <c:v>320.01119999999997</c:v>
                </c:pt>
                <c:pt idx="44">
                  <c:v>320.01139999999998</c:v>
                </c:pt>
                <c:pt idx="45">
                  <c:v>320.01159999999999</c:v>
                </c:pt>
                <c:pt idx="46">
                  <c:v>320.01179999999999</c:v>
                </c:pt>
                <c:pt idx="47">
                  <c:v>320.012</c:v>
                </c:pt>
                <c:pt idx="48">
                  <c:v>320.01220000000001</c:v>
                </c:pt>
                <c:pt idx="49">
                  <c:v>320.01240000000001</c:v>
                </c:pt>
                <c:pt idx="50">
                  <c:v>320.01260000000002</c:v>
                </c:pt>
                <c:pt idx="51">
                  <c:v>320.01280000000003</c:v>
                </c:pt>
                <c:pt idx="52">
                  <c:v>320.01299999999998</c:v>
                </c:pt>
                <c:pt idx="53">
                  <c:v>320.01319999999998</c:v>
                </c:pt>
                <c:pt idx="54">
                  <c:v>320.01339999999999</c:v>
                </c:pt>
                <c:pt idx="55">
                  <c:v>320.0136</c:v>
                </c:pt>
                <c:pt idx="56">
                  <c:v>320.0138</c:v>
                </c:pt>
                <c:pt idx="57">
                  <c:v>320.01400000000001</c:v>
                </c:pt>
                <c:pt idx="58">
                  <c:v>320.01420000000002</c:v>
                </c:pt>
                <c:pt idx="59">
                  <c:v>320.01440000000002</c:v>
                </c:pt>
                <c:pt idx="60">
                  <c:v>320.01459999999997</c:v>
                </c:pt>
                <c:pt idx="61">
                  <c:v>320.01479999999998</c:v>
                </c:pt>
                <c:pt idx="62">
                  <c:v>320.01499999999999</c:v>
                </c:pt>
                <c:pt idx="63">
                  <c:v>320.01519999999999</c:v>
                </c:pt>
                <c:pt idx="64">
                  <c:v>320.0154</c:v>
                </c:pt>
                <c:pt idx="65">
                  <c:v>320.01560000000001</c:v>
                </c:pt>
                <c:pt idx="66">
                  <c:v>320.01580000000001</c:v>
                </c:pt>
                <c:pt idx="67">
                  <c:v>320.01600000000002</c:v>
                </c:pt>
                <c:pt idx="68">
                  <c:v>320.01620000000003</c:v>
                </c:pt>
                <c:pt idx="69">
                  <c:v>320.01639999999998</c:v>
                </c:pt>
                <c:pt idx="70">
                  <c:v>320.01659999999998</c:v>
                </c:pt>
                <c:pt idx="71">
                  <c:v>320.01679999999999</c:v>
                </c:pt>
                <c:pt idx="72">
                  <c:v>320.017</c:v>
                </c:pt>
                <c:pt idx="73">
                  <c:v>320.0172</c:v>
                </c:pt>
                <c:pt idx="74">
                  <c:v>320.01740000000001</c:v>
                </c:pt>
                <c:pt idx="75">
                  <c:v>320.01760000000002</c:v>
                </c:pt>
                <c:pt idx="76">
                  <c:v>320.01780000000002</c:v>
                </c:pt>
                <c:pt idx="77">
                  <c:v>320.01799999999997</c:v>
                </c:pt>
                <c:pt idx="78">
                  <c:v>320.01819999999998</c:v>
                </c:pt>
                <c:pt idx="79">
                  <c:v>320.01839999999999</c:v>
                </c:pt>
                <c:pt idx="80">
                  <c:v>320.01859999999999</c:v>
                </c:pt>
                <c:pt idx="81">
                  <c:v>320.0188</c:v>
                </c:pt>
                <c:pt idx="82">
                  <c:v>320.01900000000001</c:v>
                </c:pt>
                <c:pt idx="83">
                  <c:v>320.01920000000001</c:v>
                </c:pt>
                <c:pt idx="84">
                  <c:v>320.01940000000002</c:v>
                </c:pt>
                <c:pt idx="85">
                  <c:v>320.01960000000003</c:v>
                </c:pt>
                <c:pt idx="86">
                  <c:v>320.01979999999998</c:v>
                </c:pt>
                <c:pt idx="87">
                  <c:v>320.02</c:v>
                </c:pt>
                <c:pt idx="88">
                  <c:v>320.02019999999999</c:v>
                </c:pt>
                <c:pt idx="89">
                  <c:v>320.0204</c:v>
                </c:pt>
                <c:pt idx="90">
                  <c:v>320.0206</c:v>
                </c:pt>
                <c:pt idx="91">
                  <c:v>320.02080000000001</c:v>
                </c:pt>
                <c:pt idx="92">
                  <c:v>320.02100000000002</c:v>
                </c:pt>
                <c:pt idx="93">
                  <c:v>320.02120000000002</c:v>
                </c:pt>
                <c:pt idx="94">
                  <c:v>320.02140000000003</c:v>
                </c:pt>
                <c:pt idx="95">
                  <c:v>320.02159999999998</c:v>
                </c:pt>
                <c:pt idx="96">
                  <c:v>320.02179999999998</c:v>
                </c:pt>
                <c:pt idx="97">
                  <c:v>320.02199999999999</c:v>
                </c:pt>
                <c:pt idx="98">
                  <c:v>320.0222</c:v>
                </c:pt>
                <c:pt idx="99">
                  <c:v>320.0224</c:v>
                </c:pt>
                <c:pt idx="100">
                  <c:v>320.02260000000001</c:v>
                </c:pt>
                <c:pt idx="101">
                  <c:v>320.02280000000002</c:v>
                </c:pt>
                <c:pt idx="102">
                  <c:v>320.02300000000002</c:v>
                </c:pt>
                <c:pt idx="103">
                  <c:v>320.02319999999997</c:v>
                </c:pt>
                <c:pt idx="104">
                  <c:v>320.02339999999998</c:v>
                </c:pt>
                <c:pt idx="105">
                  <c:v>320.02359999999999</c:v>
                </c:pt>
                <c:pt idx="106">
                  <c:v>320.02379999999999</c:v>
                </c:pt>
                <c:pt idx="107">
                  <c:v>320.024</c:v>
                </c:pt>
                <c:pt idx="108">
                  <c:v>320.02420000000001</c:v>
                </c:pt>
                <c:pt idx="109">
                  <c:v>320.02440000000001</c:v>
                </c:pt>
                <c:pt idx="110">
                  <c:v>320.02460000000002</c:v>
                </c:pt>
                <c:pt idx="111">
                  <c:v>320.02480000000003</c:v>
                </c:pt>
                <c:pt idx="112">
                  <c:v>320.02499999999998</c:v>
                </c:pt>
                <c:pt idx="113">
                  <c:v>320.02519999999998</c:v>
                </c:pt>
                <c:pt idx="114">
                  <c:v>320.02539999999999</c:v>
                </c:pt>
                <c:pt idx="115">
                  <c:v>320.0256</c:v>
                </c:pt>
                <c:pt idx="116">
                  <c:v>320.0258</c:v>
                </c:pt>
                <c:pt idx="117">
                  <c:v>320.02600000000001</c:v>
                </c:pt>
                <c:pt idx="118">
                  <c:v>320.02620000000002</c:v>
                </c:pt>
                <c:pt idx="119">
                  <c:v>320.02640000000002</c:v>
                </c:pt>
                <c:pt idx="120">
                  <c:v>320.02659999999997</c:v>
                </c:pt>
                <c:pt idx="121">
                  <c:v>320.02679999999998</c:v>
                </c:pt>
                <c:pt idx="122">
                  <c:v>320.02699999999999</c:v>
                </c:pt>
                <c:pt idx="123">
                  <c:v>320.02719999999999</c:v>
                </c:pt>
                <c:pt idx="124">
                  <c:v>320.0274</c:v>
                </c:pt>
                <c:pt idx="125">
                  <c:v>320.02760000000001</c:v>
                </c:pt>
                <c:pt idx="126">
                  <c:v>320.02780000000001</c:v>
                </c:pt>
                <c:pt idx="127">
                  <c:v>320.02800000000002</c:v>
                </c:pt>
                <c:pt idx="128">
                  <c:v>320.02820000000003</c:v>
                </c:pt>
                <c:pt idx="129">
                  <c:v>320.02839999999998</c:v>
                </c:pt>
                <c:pt idx="130">
                  <c:v>320.02859999999998</c:v>
                </c:pt>
                <c:pt idx="131">
                  <c:v>320.02879999999999</c:v>
                </c:pt>
                <c:pt idx="132">
                  <c:v>320.029</c:v>
                </c:pt>
                <c:pt idx="133">
                  <c:v>320.0292</c:v>
                </c:pt>
                <c:pt idx="134">
                  <c:v>320.02940000000001</c:v>
                </c:pt>
                <c:pt idx="135">
                  <c:v>320.02960000000002</c:v>
                </c:pt>
                <c:pt idx="136">
                  <c:v>320.02980000000002</c:v>
                </c:pt>
                <c:pt idx="137">
                  <c:v>320.02999999999997</c:v>
                </c:pt>
                <c:pt idx="138">
                  <c:v>320.03019999999998</c:v>
                </c:pt>
                <c:pt idx="139">
                  <c:v>320.03039999999999</c:v>
                </c:pt>
                <c:pt idx="140">
                  <c:v>320.03059999999999</c:v>
                </c:pt>
                <c:pt idx="141">
                  <c:v>320.0308</c:v>
                </c:pt>
                <c:pt idx="142">
                  <c:v>320.03100000000001</c:v>
                </c:pt>
                <c:pt idx="143">
                  <c:v>320.03120000000001</c:v>
                </c:pt>
                <c:pt idx="144">
                  <c:v>320.03140000000002</c:v>
                </c:pt>
                <c:pt idx="145">
                  <c:v>320.03160000000003</c:v>
                </c:pt>
                <c:pt idx="146">
                  <c:v>320.03179999999998</c:v>
                </c:pt>
                <c:pt idx="147">
                  <c:v>320.03199999999998</c:v>
                </c:pt>
                <c:pt idx="148">
                  <c:v>320.03219999999999</c:v>
                </c:pt>
                <c:pt idx="149">
                  <c:v>320.0324</c:v>
                </c:pt>
                <c:pt idx="150">
                  <c:v>320.0326</c:v>
                </c:pt>
                <c:pt idx="151">
                  <c:v>320.03280000000001</c:v>
                </c:pt>
                <c:pt idx="152">
                  <c:v>320.03300000000002</c:v>
                </c:pt>
                <c:pt idx="153">
                  <c:v>320.03320000000002</c:v>
                </c:pt>
                <c:pt idx="154">
                  <c:v>320.03339999999997</c:v>
                </c:pt>
                <c:pt idx="155">
                  <c:v>320.03359999999998</c:v>
                </c:pt>
                <c:pt idx="156">
                  <c:v>320.03379999999999</c:v>
                </c:pt>
                <c:pt idx="157">
                  <c:v>320.03399999999999</c:v>
                </c:pt>
                <c:pt idx="158">
                  <c:v>320.0342</c:v>
                </c:pt>
                <c:pt idx="159">
                  <c:v>320.03440000000001</c:v>
                </c:pt>
                <c:pt idx="160">
                  <c:v>320.03460000000001</c:v>
                </c:pt>
                <c:pt idx="161">
                  <c:v>320.03480000000002</c:v>
                </c:pt>
                <c:pt idx="162">
                  <c:v>320.03500000000003</c:v>
                </c:pt>
                <c:pt idx="163">
                  <c:v>320.03519999999997</c:v>
                </c:pt>
                <c:pt idx="164">
                  <c:v>320.03539999999998</c:v>
                </c:pt>
                <c:pt idx="165">
                  <c:v>320.03559999999999</c:v>
                </c:pt>
                <c:pt idx="166">
                  <c:v>320.03579999999999</c:v>
                </c:pt>
                <c:pt idx="167">
                  <c:v>320.036</c:v>
                </c:pt>
                <c:pt idx="168">
                  <c:v>320.03620000000001</c:v>
                </c:pt>
                <c:pt idx="169">
                  <c:v>320.03640000000001</c:v>
                </c:pt>
                <c:pt idx="170">
                  <c:v>320.03660000000002</c:v>
                </c:pt>
                <c:pt idx="171">
                  <c:v>320.03680000000003</c:v>
                </c:pt>
                <c:pt idx="172">
                  <c:v>320.03699999999998</c:v>
                </c:pt>
                <c:pt idx="173">
                  <c:v>320.03719999999998</c:v>
                </c:pt>
                <c:pt idx="174">
                  <c:v>320.03739999999999</c:v>
                </c:pt>
                <c:pt idx="175">
                  <c:v>320.0376</c:v>
                </c:pt>
                <c:pt idx="176">
                  <c:v>320.0378</c:v>
                </c:pt>
                <c:pt idx="177">
                  <c:v>320.03800000000001</c:v>
                </c:pt>
                <c:pt idx="178">
                  <c:v>320.03820000000002</c:v>
                </c:pt>
                <c:pt idx="179">
                  <c:v>320.03840000000002</c:v>
                </c:pt>
                <c:pt idx="180">
                  <c:v>320.03859999999997</c:v>
                </c:pt>
                <c:pt idx="181">
                  <c:v>320.03879999999998</c:v>
                </c:pt>
                <c:pt idx="182">
                  <c:v>320.03899999999999</c:v>
                </c:pt>
                <c:pt idx="183">
                  <c:v>320.03919999999999</c:v>
                </c:pt>
                <c:pt idx="184">
                  <c:v>320.0394</c:v>
                </c:pt>
                <c:pt idx="185">
                  <c:v>320.03960000000001</c:v>
                </c:pt>
                <c:pt idx="186">
                  <c:v>320.03980000000001</c:v>
                </c:pt>
                <c:pt idx="187">
                  <c:v>320.04000000000002</c:v>
                </c:pt>
                <c:pt idx="188">
                  <c:v>320.04020000000003</c:v>
                </c:pt>
                <c:pt idx="189">
                  <c:v>320.04039999999998</c:v>
                </c:pt>
                <c:pt idx="190">
                  <c:v>320.04059999999998</c:v>
                </c:pt>
                <c:pt idx="191">
                  <c:v>320.04079999999999</c:v>
                </c:pt>
                <c:pt idx="192">
                  <c:v>320.041</c:v>
                </c:pt>
                <c:pt idx="193">
                  <c:v>320.0412</c:v>
                </c:pt>
                <c:pt idx="194">
                  <c:v>320.04140000000001</c:v>
                </c:pt>
                <c:pt idx="195">
                  <c:v>320.04160000000002</c:v>
                </c:pt>
                <c:pt idx="196">
                  <c:v>320.04180000000002</c:v>
                </c:pt>
                <c:pt idx="197">
                  <c:v>320.04199999999997</c:v>
                </c:pt>
                <c:pt idx="198">
                  <c:v>320.04219999999998</c:v>
                </c:pt>
                <c:pt idx="199">
                  <c:v>320.04239999999999</c:v>
                </c:pt>
                <c:pt idx="200">
                  <c:v>320.04259999999999</c:v>
                </c:pt>
                <c:pt idx="201">
                  <c:v>320.0428</c:v>
                </c:pt>
                <c:pt idx="202">
                  <c:v>320.04300000000001</c:v>
                </c:pt>
                <c:pt idx="203">
                  <c:v>320.04320000000001</c:v>
                </c:pt>
                <c:pt idx="204">
                  <c:v>320.04340000000002</c:v>
                </c:pt>
                <c:pt idx="205">
                  <c:v>320.04360000000003</c:v>
                </c:pt>
                <c:pt idx="206">
                  <c:v>320.04379999999998</c:v>
                </c:pt>
                <c:pt idx="207">
                  <c:v>320.04399999999998</c:v>
                </c:pt>
                <c:pt idx="208">
                  <c:v>320.04419999999999</c:v>
                </c:pt>
                <c:pt idx="209">
                  <c:v>320.0444</c:v>
                </c:pt>
                <c:pt idx="210">
                  <c:v>320.0446</c:v>
                </c:pt>
                <c:pt idx="211">
                  <c:v>320.04480000000001</c:v>
                </c:pt>
                <c:pt idx="212">
                  <c:v>320.04500000000002</c:v>
                </c:pt>
                <c:pt idx="213">
                  <c:v>320.04520000000002</c:v>
                </c:pt>
                <c:pt idx="214">
                  <c:v>320.04539999999997</c:v>
                </c:pt>
                <c:pt idx="215">
                  <c:v>320.04559999999998</c:v>
                </c:pt>
                <c:pt idx="216">
                  <c:v>320.04579999999999</c:v>
                </c:pt>
                <c:pt idx="217">
                  <c:v>320.04599999999999</c:v>
                </c:pt>
                <c:pt idx="218">
                  <c:v>320.0462</c:v>
                </c:pt>
                <c:pt idx="219">
                  <c:v>320.04640000000001</c:v>
                </c:pt>
                <c:pt idx="220">
                  <c:v>320.04660000000001</c:v>
                </c:pt>
                <c:pt idx="221">
                  <c:v>320.04680000000002</c:v>
                </c:pt>
                <c:pt idx="222">
                  <c:v>320.04700000000003</c:v>
                </c:pt>
                <c:pt idx="223">
                  <c:v>320.04719999999998</c:v>
                </c:pt>
                <c:pt idx="224">
                  <c:v>320.04739999999998</c:v>
                </c:pt>
                <c:pt idx="225">
                  <c:v>320.04759999999999</c:v>
                </c:pt>
                <c:pt idx="226">
                  <c:v>320.0478</c:v>
                </c:pt>
                <c:pt idx="227">
                  <c:v>320.048</c:v>
                </c:pt>
                <c:pt idx="228">
                  <c:v>320.04820000000001</c:v>
                </c:pt>
                <c:pt idx="229">
                  <c:v>320.04840000000002</c:v>
                </c:pt>
                <c:pt idx="230">
                  <c:v>320.04860000000002</c:v>
                </c:pt>
                <c:pt idx="231">
                  <c:v>320.04880000000003</c:v>
                </c:pt>
                <c:pt idx="232">
                  <c:v>320.04899999999998</c:v>
                </c:pt>
                <c:pt idx="233">
                  <c:v>320.04919999999998</c:v>
                </c:pt>
                <c:pt idx="234">
                  <c:v>320.04939999999999</c:v>
                </c:pt>
                <c:pt idx="235">
                  <c:v>320.0496</c:v>
                </c:pt>
                <c:pt idx="236">
                  <c:v>320.0498</c:v>
                </c:pt>
                <c:pt idx="237">
                  <c:v>320.05</c:v>
                </c:pt>
                <c:pt idx="238">
                  <c:v>320.05020000000002</c:v>
                </c:pt>
                <c:pt idx="239">
                  <c:v>320.05040000000002</c:v>
                </c:pt>
                <c:pt idx="240">
                  <c:v>320.05059999999997</c:v>
                </c:pt>
                <c:pt idx="241">
                  <c:v>320.05079999999998</c:v>
                </c:pt>
                <c:pt idx="242">
                  <c:v>320.05099999999999</c:v>
                </c:pt>
                <c:pt idx="243">
                  <c:v>320.05119999999999</c:v>
                </c:pt>
                <c:pt idx="244">
                  <c:v>320.0514</c:v>
                </c:pt>
                <c:pt idx="245">
                  <c:v>320.05160000000001</c:v>
                </c:pt>
                <c:pt idx="246">
                  <c:v>320.05180000000001</c:v>
                </c:pt>
                <c:pt idx="247">
                  <c:v>320.05200000000002</c:v>
                </c:pt>
                <c:pt idx="248">
                  <c:v>320.05220000000003</c:v>
                </c:pt>
                <c:pt idx="249">
                  <c:v>320.05239999999998</c:v>
                </c:pt>
                <c:pt idx="250">
                  <c:v>320.05259999999998</c:v>
                </c:pt>
                <c:pt idx="251">
                  <c:v>320.05279999999999</c:v>
                </c:pt>
                <c:pt idx="252">
                  <c:v>320.053</c:v>
                </c:pt>
                <c:pt idx="253">
                  <c:v>320.0532</c:v>
                </c:pt>
                <c:pt idx="254">
                  <c:v>320.05340000000001</c:v>
                </c:pt>
                <c:pt idx="255">
                  <c:v>320.05360000000002</c:v>
                </c:pt>
                <c:pt idx="256">
                  <c:v>320.05380000000002</c:v>
                </c:pt>
                <c:pt idx="257">
                  <c:v>320.05399999999997</c:v>
                </c:pt>
                <c:pt idx="258">
                  <c:v>320.05419999999998</c:v>
                </c:pt>
                <c:pt idx="259">
                  <c:v>320.05439999999999</c:v>
                </c:pt>
                <c:pt idx="260">
                  <c:v>320.05459999999999</c:v>
                </c:pt>
                <c:pt idx="261">
                  <c:v>320.0548</c:v>
                </c:pt>
                <c:pt idx="262">
                  <c:v>320.05500000000001</c:v>
                </c:pt>
                <c:pt idx="263">
                  <c:v>320.05520000000001</c:v>
                </c:pt>
                <c:pt idx="264">
                  <c:v>320.05540000000002</c:v>
                </c:pt>
                <c:pt idx="265">
                  <c:v>320.05560000000003</c:v>
                </c:pt>
                <c:pt idx="266">
                  <c:v>320.05579999999998</c:v>
                </c:pt>
                <c:pt idx="267">
                  <c:v>320.05599999999998</c:v>
                </c:pt>
                <c:pt idx="268">
                  <c:v>320.05619999999999</c:v>
                </c:pt>
                <c:pt idx="269">
                  <c:v>320.0564</c:v>
                </c:pt>
                <c:pt idx="270">
                  <c:v>320.0566</c:v>
                </c:pt>
                <c:pt idx="271">
                  <c:v>320.05680000000001</c:v>
                </c:pt>
                <c:pt idx="272">
                  <c:v>320.05700000000002</c:v>
                </c:pt>
                <c:pt idx="273">
                  <c:v>320.05720000000002</c:v>
                </c:pt>
                <c:pt idx="274">
                  <c:v>320.05739999999997</c:v>
                </c:pt>
                <c:pt idx="275">
                  <c:v>320.05759999999998</c:v>
                </c:pt>
                <c:pt idx="276">
                  <c:v>320.05779999999999</c:v>
                </c:pt>
                <c:pt idx="277">
                  <c:v>320.05799999999999</c:v>
                </c:pt>
                <c:pt idx="278">
                  <c:v>320.0582</c:v>
                </c:pt>
                <c:pt idx="279">
                  <c:v>320.05840000000001</c:v>
                </c:pt>
                <c:pt idx="280">
                  <c:v>320.05860000000001</c:v>
                </c:pt>
                <c:pt idx="281">
                  <c:v>320.05880000000002</c:v>
                </c:pt>
                <c:pt idx="282">
                  <c:v>320.05900000000003</c:v>
                </c:pt>
                <c:pt idx="283">
                  <c:v>320.05919999999998</c:v>
                </c:pt>
                <c:pt idx="284">
                  <c:v>320.05939999999998</c:v>
                </c:pt>
                <c:pt idx="285">
                  <c:v>320.05959999999999</c:v>
                </c:pt>
                <c:pt idx="286">
                  <c:v>320.0598</c:v>
                </c:pt>
                <c:pt idx="287">
                  <c:v>320.06</c:v>
                </c:pt>
                <c:pt idx="288">
                  <c:v>320.06020000000001</c:v>
                </c:pt>
                <c:pt idx="289">
                  <c:v>320.06040000000002</c:v>
                </c:pt>
                <c:pt idx="290">
                  <c:v>320.06060000000002</c:v>
                </c:pt>
                <c:pt idx="291">
                  <c:v>320.06079999999997</c:v>
                </c:pt>
                <c:pt idx="292">
                  <c:v>320.06099999999998</c:v>
                </c:pt>
                <c:pt idx="293">
                  <c:v>320.06119999999999</c:v>
                </c:pt>
                <c:pt idx="294">
                  <c:v>320.06139999999999</c:v>
                </c:pt>
                <c:pt idx="295">
                  <c:v>320.0616</c:v>
                </c:pt>
                <c:pt idx="296">
                  <c:v>320.06180000000001</c:v>
                </c:pt>
                <c:pt idx="297">
                  <c:v>320.06200000000001</c:v>
                </c:pt>
                <c:pt idx="298">
                  <c:v>320.06220000000002</c:v>
                </c:pt>
                <c:pt idx="299">
                  <c:v>320.06240000000003</c:v>
                </c:pt>
                <c:pt idx="300">
                  <c:v>320.06259999999997</c:v>
                </c:pt>
                <c:pt idx="301">
                  <c:v>320.06279999999998</c:v>
                </c:pt>
                <c:pt idx="302">
                  <c:v>320.06299999999999</c:v>
                </c:pt>
                <c:pt idx="303">
                  <c:v>320.06319999999999</c:v>
                </c:pt>
                <c:pt idx="304">
                  <c:v>320.0634</c:v>
                </c:pt>
                <c:pt idx="305">
                  <c:v>320.06360000000001</c:v>
                </c:pt>
                <c:pt idx="306">
                  <c:v>320.06380000000001</c:v>
                </c:pt>
                <c:pt idx="307">
                  <c:v>320.06400000000002</c:v>
                </c:pt>
                <c:pt idx="308">
                  <c:v>320.06420000000003</c:v>
                </c:pt>
                <c:pt idx="309">
                  <c:v>320.06439999999998</c:v>
                </c:pt>
                <c:pt idx="310">
                  <c:v>320.06459999999998</c:v>
                </c:pt>
                <c:pt idx="311">
                  <c:v>320.06479999999999</c:v>
                </c:pt>
                <c:pt idx="312">
                  <c:v>320.065</c:v>
                </c:pt>
                <c:pt idx="313">
                  <c:v>320.0652</c:v>
                </c:pt>
                <c:pt idx="314">
                  <c:v>320.06540000000001</c:v>
                </c:pt>
                <c:pt idx="315">
                  <c:v>320.06560000000002</c:v>
                </c:pt>
                <c:pt idx="316">
                  <c:v>320.06580000000002</c:v>
                </c:pt>
                <c:pt idx="317">
                  <c:v>320.06599999999997</c:v>
                </c:pt>
                <c:pt idx="318">
                  <c:v>320.06619999999998</c:v>
                </c:pt>
                <c:pt idx="319">
                  <c:v>320.06639999999999</c:v>
                </c:pt>
                <c:pt idx="320">
                  <c:v>320.06659999999999</c:v>
                </c:pt>
                <c:pt idx="321">
                  <c:v>320.0668</c:v>
                </c:pt>
                <c:pt idx="322">
                  <c:v>320.06700000000001</c:v>
                </c:pt>
                <c:pt idx="323">
                  <c:v>320.06720000000001</c:v>
                </c:pt>
                <c:pt idx="324">
                  <c:v>320.06740000000002</c:v>
                </c:pt>
                <c:pt idx="325">
                  <c:v>320.06760000000003</c:v>
                </c:pt>
                <c:pt idx="326">
                  <c:v>320.06779999999998</c:v>
                </c:pt>
                <c:pt idx="327">
                  <c:v>320.06799999999998</c:v>
                </c:pt>
                <c:pt idx="328">
                  <c:v>320.06819999999999</c:v>
                </c:pt>
                <c:pt idx="329">
                  <c:v>320.0684</c:v>
                </c:pt>
                <c:pt idx="330">
                  <c:v>320.0686</c:v>
                </c:pt>
                <c:pt idx="331">
                  <c:v>320.06880000000001</c:v>
                </c:pt>
                <c:pt idx="332">
                  <c:v>320.06900000000002</c:v>
                </c:pt>
                <c:pt idx="333">
                  <c:v>320.06920000000002</c:v>
                </c:pt>
                <c:pt idx="334">
                  <c:v>320.06939999999997</c:v>
                </c:pt>
                <c:pt idx="335">
                  <c:v>320.06959999999998</c:v>
                </c:pt>
                <c:pt idx="336">
                  <c:v>320.06979999999999</c:v>
                </c:pt>
                <c:pt idx="337">
                  <c:v>320.07</c:v>
                </c:pt>
                <c:pt idx="338">
                  <c:v>320.0702</c:v>
                </c:pt>
                <c:pt idx="339">
                  <c:v>320.07040000000001</c:v>
                </c:pt>
                <c:pt idx="340">
                  <c:v>320.07060000000001</c:v>
                </c:pt>
                <c:pt idx="341">
                  <c:v>320.07080000000002</c:v>
                </c:pt>
                <c:pt idx="342">
                  <c:v>320.07100000000003</c:v>
                </c:pt>
                <c:pt idx="343">
                  <c:v>320.07119999999998</c:v>
                </c:pt>
                <c:pt idx="344">
                  <c:v>320.07139999999998</c:v>
                </c:pt>
                <c:pt idx="345">
                  <c:v>320.07159999999999</c:v>
                </c:pt>
                <c:pt idx="346">
                  <c:v>320.0718</c:v>
                </c:pt>
                <c:pt idx="347">
                  <c:v>320.072</c:v>
                </c:pt>
                <c:pt idx="348">
                  <c:v>320.07220000000001</c:v>
                </c:pt>
                <c:pt idx="349">
                  <c:v>320.07240000000002</c:v>
                </c:pt>
                <c:pt idx="350">
                  <c:v>320.07260000000002</c:v>
                </c:pt>
                <c:pt idx="351">
                  <c:v>320.07279999999997</c:v>
                </c:pt>
                <c:pt idx="352">
                  <c:v>320.07299999999998</c:v>
                </c:pt>
                <c:pt idx="353">
                  <c:v>320.07319999999999</c:v>
                </c:pt>
                <c:pt idx="354">
                  <c:v>320.07339999999999</c:v>
                </c:pt>
                <c:pt idx="355">
                  <c:v>320.0736</c:v>
                </c:pt>
                <c:pt idx="356">
                  <c:v>320.07380000000001</c:v>
                </c:pt>
                <c:pt idx="357">
                  <c:v>320.07400000000001</c:v>
                </c:pt>
                <c:pt idx="358">
                  <c:v>320.07420000000002</c:v>
                </c:pt>
                <c:pt idx="359">
                  <c:v>320.07440000000003</c:v>
                </c:pt>
                <c:pt idx="360">
                  <c:v>320.07459999999998</c:v>
                </c:pt>
                <c:pt idx="361">
                  <c:v>320.07479999999998</c:v>
                </c:pt>
                <c:pt idx="362">
                  <c:v>320.07499999999999</c:v>
                </c:pt>
                <c:pt idx="363">
                  <c:v>320.0752</c:v>
                </c:pt>
                <c:pt idx="364">
                  <c:v>320.0754</c:v>
                </c:pt>
                <c:pt idx="365">
                  <c:v>320.07560000000001</c:v>
                </c:pt>
                <c:pt idx="366">
                  <c:v>320.07580000000002</c:v>
                </c:pt>
                <c:pt idx="367">
                  <c:v>320.07600000000002</c:v>
                </c:pt>
                <c:pt idx="368">
                  <c:v>320.07619999999997</c:v>
                </c:pt>
                <c:pt idx="369">
                  <c:v>320.07639999999998</c:v>
                </c:pt>
                <c:pt idx="370">
                  <c:v>320.07659999999998</c:v>
                </c:pt>
                <c:pt idx="371">
                  <c:v>320.07679999999999</c:v>
                </c:pt>
                <c:pt idx="372">
                  <c:v>320.077</c:v>
                </c:pt>
                <c:pt idx="373">
                  <c:v>320.0772</c:v>
                </c:pt>
                <c:pt idx="374">
                  <c:v>320.07740000000001</c:v>
                </c:pt>
                <c:pt idx="375">
                  <c:v>320.07760000000002</c:v>
                </c:pt>
                <c:pt idx="376">
                  <c:v>320.07780000000002</c:v>
                </c:pt>
                <c:pt idx="377">
                  <c:v>320.07799999999997</c:v>
                </c:pt>
                <c:pt idx="378">
                  <c:v>320.07819999999998</c:v>
                </c:pt>
                <c:pt idx="379">
                  <c:v>320.07839999999999</c:v>
                </c:pt>
                <c:pt idx="380">
                  <c:v>320.07859999999999</c:v>
                </c:pt>
                <c:pt idx="381">
                  <c:v>320.0788</c:v>
                </c:pt>
                <c:pt idx="382">
                  <c:v>320.07900000000001</c:v>
                </c:pt>
                <c:pt idx="383">
                  <c:v>320.07920000000001</c:v>
                </c:pt>
                <c:pt idx="384">
                  <c:v>320.07940000000002</c:v>
                </c:pt>
                <c:pt idx="385">
                  <c:v>320.07960000000003</c:v>
                </c:pt>
                <c:pt idx="386">
                  <c:v>320.07979999999998</c:v>
                </c:pt>
                <c:pt idx="387">
                  <c:v>320.08</c:v>
                </c:pt>
                <c:pt idx="388">
                  <c:v>320.08019999999999</c:v>
                </c:pt>
                <c:pt idx="389">
                  <c:v>320.0804</c:v>
                </c:pt>
                <c:pt idx="390">
                  <c:v>320.0806</c:v>
                </c:pt>
                <c:pt idx="391">
                  <c:v>320.08080000000001</c:v>
                </c:pt>
                <c:pt idx="392">
                  <c:v>320.08100000000002</c:v>
                </c:pt>
                <c:pt idx="393">
                  <c:v>320.08120000000002</c:v>
                </c:pt>
                <c:pt idx="394">
                  <c:v>320.08139999999997</c:v>
                </c:pt>
                <c:pt idx="395">
                  <c:v>320.08159999999998</c:v>
                </c:pt>
                <c:pt idx="396">
                  <c:v>320.08179999999999</c:v>
                </c:pt>
                <c:pt idx="397">
                  <c:v>320.08199999999999</c:v>
                </c:pt>
                <c:pt idx="398">
                  <c:v>320.0822</c:v>
                </c:pt>
                <c:pt idx="399">
                  <c:v>320.08240000000001</c:v>
                </c:pt>
                <c:pt idx="400">
                  <c:v>320.08260000000001</c:v>
                </c:pt>
                <c:pt idx="401">
                  <c:v>320.08280000000002</c:v>
                </c:pt>
                <c:pt idx="402">
                  <c:v>320.08300000000003</c:v>
                </c:pt>
                <c:pt idx="403">
                  <c:v>320.08319999999998</c:v>
                </c:pt>
                <c:pt idx="404">
                  <c:v>320.08339999999998</c:v>
                </c:pt>
                <c:pt idx="405">
                  <c:v>320.08359999999999</c:v>
                </c:pt>
                <c:pt idx="406">
                  <c:v>320.0838</c:v>
                </c:pt>
                <c:pt idx="407">
                  <c:v>320.084</c:v>
                </c:pt>
                <c:pt idx="408">
                  <c:v>320.08420000000001</c:v>
                </c:pt>
                <c:pt idx="409">
                  <c:v>320.08440000000002</c:v>
                </c:pt>
                <c:pt idx="410">
                  <c:v>320.08460000000002</c:v>
                </c:pt>
                <c:pt idx="411">
                  <c:v>320.08479999999997</c:v>
                </c:pt>
                <c:pt idx="412">
                  <c:v>320.08499999999998</c:v>
                </c:pt>
                <c:pt idx="413">
                  <c:v>320.08519999999999</c:v>
                </c:pt>
                <c:pt idx="414">
                  <c:v>320.08539999999999</c:v>
                </c:pt>
                <c:pt idx="415">
                  <c:v>320.0856</c:v>
                </c:pt>
                <c:pt idx="416">
                  <c:v>320.08580000000001</c:v>
                </c:pt>
                <c:pt idx="417">
                  <c:v>320.08600000000001</c:v>
                </c:pt>
                <c:pt idx="418">
                  <c:v>320.08620000000002</c:v>
                </c:pt>
                <c:pt idx="419">
                  <c:v>320.08640000000003</c:v>
                </c:pt>
                <c:pt idx="420">
                  <c:v>320.08659999999998</c:v>
                </c:pt>
                <c:pt idx="421">
                  <c:v>320.08679999999998</c:v>
                </c:pt>
                <c:pt idx="422">
                  <c:v>320.08699999999999</c:v>
                </c:pt>
                <c:pt idx="423">
                  <c:v>320.0872</c:v>
                </c:pt>
                <c:pt idx="424">
                  <c:v>320.0874</c:v>
                </c:pt>
                <c:pt idx="425">
                  <c:v>320.08760000000001</c:v>
                </c:pt>
                <c:pt idx="426">
                  <c:v>320.08780000000002</c:v>
                </c:pt>
                <c:pt idx="427">
                  <c:v>320.08800000000002</c:v>
                </c:pt>
                <c:pt idx="428">
                  <c:v>320.08819999999997</c:v>
                </c:pt>
                <c:pt idx="429">
                  <c:v>320.08839999999998</c:v>
                </c:pt>
                <c:pt idx="430">
                  <c:v>320.08859999999999</c:v>
                </c:pt>
                <c:pt idx="431">
                  <c:v>320.08879999999999</c:v>
                </c:pt>
                <c:pt idx="432">
                  <c:v>320.089</c:v>
                </c:pt>
                <c:pt idx="433">
                  <c:v>320.08920000000001</c:v>
                </c:pt>
                <c:pt idx="434">
                  <c:v>320.08940000000001</c:v>
                </c:pt>
                <c:pt idx="435">
                  <c:v>320.08960000000002</c:v>
                </c:pt>
                <c:pt idx="436">
                  <c:v>320.08980000000003</c:v>
                </c:pt>
                <c:pt idx="437">
                  <c:v>320.08999999999997</c:v>
                </c:pt>
                <c:pt idx="438">
                  <c:v>320.09019999999998</c:v>
                </c:pt>
                <c:pt idx="439">
                  <c:v>320.09039999999999</c:v>
                </c:pt>
                <c:pt idx="440">
                  <c:v>320.09059999999999</c:v>
                </c:pt>
                <c:pt idx="441">
                  <c:v>320.0908</c:v>
                </c:pt>
                <c:pt idx="442">
                  <c:v>320.09100000000001</c:v>
                </c:pt>
                <c:pt idx="443">
                  <c:v>320.09120000000001</c:v>
                </c:pt>
                <c:pt idx="444">
                  <c:v>320.09140000000002</c:v>
                </c:pt>
                <c:pt idx="445">
                  <c:v>320.09160000000003</c:v>
                </c:pt>
                <c:pt idx="446">
                  <c:v>320.09179999999998</c:v>
                </c:pt>
                <c:pt idx="447">
                  <c:v>320.09199999999998</c:v>
                </c:pt>
                <c:pt idx="448">
                  <c:v>320.09219999999999</c:v>
                </c:pt>
                <c:pt idx="449">
                  <c:v>320.0924</c:v>
                </c:pt>
                <c:pt idx="450">
                  <c:v>320.0926</c:v>
                </c:pt>
                <c:pt idx="451">
                  <c:v>320.09280000000001</c:v>
                </c:pt>
                <c:pt idx="452">
                  <c:v>320.09300000000002</c:v>
                </c:pt>
                <c:pt idx="453">
                  <c:v>320.09320000000002</c:v>
                </c:pt>
                <c:pt idx="454">
                  <c:v>320.09339999999997</c:v>
                </c:pt>
                <c:pt idx="455">
                  <c:v>320.09359999999998</c:v>
                </c:pt>
                <c:pt idx="456">
                  <c:v>320.09379999999999</c:v>
                </c:pt>
                <c:pt idx="457">
                  <c:v>320.09399999999999</c:v>
                </c:pt>
                <c:pt idx="458">
                  <c:v>320.0942</c:v>
                </c:pt>
                <c:pt idx="459">
                  <c:v>320.09440000000001</c:v>
                </c:pt>
                <c:pt idx="460">
                  <c:v>320.09460000000001</c:v>
                </c:pt>
                <c:pt idx="461">
                  <c:v>320.09480000000002</c:v>
                </c:pt>
                <c:pt idx="462">
                  <c:v>320.09500000000003</c:v>
                </c:pt>
                <c:pt idx="463">
                  <c:v>320.09519999999998</c:v>
                </c:pt>
                <c:pt idx="464">
                  <c:v>320.09539999999998</c:v>
                </c:pt>
                <c:pt idx="465">
                  <c:v>320.09559999999999</c:v>
                </c:pt>
                <c:pt idx="466">
                  <c:v>320.0958</c:v>
                </c:pt>
                <c:pt idx="467">
                  <c:v>320.096</c:v>
                </c:pt>
                <c:pt idx="468">
                  <c:v>320.09620000000001</c:v>
                </c:pt>
                <c:pt idx="469">
                  <c:v>320.09640000000002</c:v>
                </c:pt>
                <c:pt idx="470">
                  <c:v>320.09660000000002</c:v>
                </c:pt>
                <c:pt idx="471">
                  <c:v>320.09679999999997</c:v>
                </c:pt>
                <c:pt idx="472">
                  <c:v>320.09699999999998</c:v>
                </c:pt>
                <c:pt idx="473">
                  <c:v>320.09719999999999</c:v>
                </c:pt>
                <c:pt idx="474">
                  <c:v>320.09739999999999</c:v>
                </c:pt>
                <c:pt idx="475">
                  <c:v>320.0976</c:v>
                </c:pt>
                <c:pt idx="476">
                  <c:v>320.09780000000001</c:v>
                </c:pt>
                <c:pt idx="477">
                  <c:v>320.09800000000001</c:v>
                </c:pt>
                <c:pt idx="478">
                  <c:v>320.09820000000002</c:v>
                </c:pt>
                <c:pt idx="479">
                  <c:v>320.09840000000003</c:v>
                </c:pt>
                <c:pt idx="480">
                  <c:v>320.09859999999998</c:v>
                </c:pt>
                <c:pt idx="481">
                  <c:v>320.09879999999998</c:v>
                </c:pt>
                <c:pt idx="482">
                  <c:v>320.09899999999999</c:v>
                </c:pt>
                <c:pt idx="483">
                  <c:v>320.0992</c:v>
                </c:pt>
                <c:pt idx="484">
                  <c:v>320.0994</c:v>
                </c:pt>
                <c:pt idx="485">
                  <c:v>320.09960000000001</c:v>
                </c:pt>
                <c:pt idx="486">
                  <c:v>320.09980000000002</c:v>
                </c:pt>
                <c:pt idx="487">
                  <c:v>320.10000000000002</c:v>
                </c:pt>
                <c:pt idx="488">
                  <c:v>320.10019999999997</c:v>
                </c:pt>
                <c:pt idx="489">
                  <c:v>320.10039999999998</c:v>
                </c:pt>
                <c:pt idx="490">
                  <c:v>320.10059999999999</c:v>
                </c:pt>
                <c:pt idx="491">
                  <c:v>320.10079999999999</c:v>
                </c:pt>
                <c:pt idx="492">
                  <c:v>320.101</c:v>
                </c:pt>
                <c:pt idx="493">
                  <c:v>320.10120000000001</c:v>
                </c:pt>
                <c:pt idx="494">
                  <c:v>320.10140000000001</c:v>
                </c:pt>
                <c:pt idx="495">
                  <c:v>320.10160000000002</c:v>
                </c:pt>
                <c:pt idx="496">
                  <c:v>320.10180000000003</c:v>
                </c:pt>
                <c:pt idx="497">
                  <c:v>320.10199999999998</c:v>
                </c:pt>
                <c:pt idx="498">
                  <c:v>320.10219999999998</c:v>
                </c:pt>
                <c:pt idx="499">
                  <c:v>320.10239999999999</c:v>
                </c:pt>
                <c:pt idx="500">
                  <c:v>320.1026</c:v>
                </c:pt>
                <c:pt idx="501">
                  <c:v>320.1028</c:v>
                </c:pt>
                <c:pt idx="502">
                  <c:v>320.10300000000001</c:v>
                </c:pt>
                <c:pt idx="503">
                  <c:v>320.10320000000002</c:v>
                </c:pt>
                <c:pt idx="504">
                  <c:v>320.10340000000002</c:v>
                </c:pt>
                <c:pt idx="505">
                  <c:v>320.10359999999997</c:v>
                </c:pt>
                <c:pt idx="506">
                  <c:v>320.10379999999998</c:v>
                </c:pt>
                <c:pt idx="507">
                  <c:v>320.10399999999998</c:v>
                </c:pt>
                <c:pt idx="508">
                  <c:v>320.10419999999999</c:v>
                </c:pt>
                <c:pt idx="509">
                  <c:v>320.1044</c:v>
                </c:pt>
                <c:pt idx="510">
                  <c:v>320.1046</c:v>
                </c:pt>
                <c:pt idx="511">
                  <c:v>320.10480000000001</c:v>
                </c:pt>
                <c:pt idx="512">
                  <c:v>320.10500000000002</c:v>
                </c:pt>
                <c:pt idx="513">
                  <c:v>320.10520000000002</c:v>
                </c:pt>
                <c:pt idx="514">
                  <c:v>320.10539999999997</c:v>
                </c:pt>
                <c:pt idx="515">
                  <c:v>320.10559999999998</c:v>
                </c:pt>
                <c:pt idx="516">
                  <c:v>320.10579999999999</c:v>
                </c:pt>
                <c:pt idx="517">
                  <c:v>320.10599999999999</c:v>
                </c:pt>
                <c:pt idx="518">
                  <c:v>320.1062</c:v>
                </c:pt>
                <c:pt idx="519">
                  <c:v>320.10640000000001</c:v>
                </c:pt>
                <c:pt idx="520">
                  <c:v>320.10660000000001</c:v>
                </c:pt>
                <c:pt idx="521">
                  <c:v>320.10680000000002</c:v>
                </c:pt>
                <c:pt idx="522">
                  <c:v>320.10700000000003</c:v>
                </c:pt>
                <c:pt idx="523">
                  <c:v>320.10719999999998</c:v>
                </c:pt>
                <c:pt idx="524">
                  <c:v>320.10739999999998</c:v>
                </c:pt>
                <c:pt idx="525">
                  <c:v>320.10759999999999</c:v>
                </c:pt>
                <c:pt idx="526">
                  <c:v>320.1078</c:v>
                </c:pt>
                <c:pt idx="527">
                  <c:v>320.108</c:v>
                </c:pt>
                <c:pt idx="528">
                  <c:v>320.10820000000001</c:v>
                </c:pt>
                <c:pt idx="529">
                  <c:v>320.10840000000002</c:v>
                </c:pt>
                <c:pt idx="530">
                  <c:v>320.10860000000002</c:v>
                </c:pt>
                <c:pt idx="531">
                  <c:v>320.10879999999997</c:v>
                </c:pt>
                <c:pt idx="532">
                  <c:v>320.10899999999998</c:v>
                </c:pt>
                <c:pt idx="533">
                  <c:v>320.10919999999999</c:v>
                </c:pt>
                <c:pt idx="534">
                  <c:v>320.10939999999999</c:v>
                </c:pt>
                <c:pt idx="535">
                  <c:v>320.1096</c:v>
                </c:pt>
                <c:pt idx="536">
                  <c:v>320.10980000000001</c:v>
                </c:pt>
                <c:pt idx="537">
                  <c:v>320.11</c:v>
                </c:pt>
                <c:pt idx="538">
                  <c:v>320.11020000000002</c:v>
                </c:pt>
                <c:pt idx="539">
                  <c:v>320.11040000000003</c:v>
                </c:pt>
                <c:pt idx="540">
                  <c:v>320.11059999999998</c:v>
                </c:pt>
                <c:pt idx="541">
                  <c:v>320.11079999999998</c:v>
                </c:pt>
                <c:pt idx="542">
                  <c:v>320.11099999999999</c:v>
                </c:pt>
                <c:pt idx="543">
                  <c:v>320.1112</c:v>
                </c:pt>
                <c:pt idx="544">
                  <c:v>320.1114</c:v>
                </c:pt>
                <c:pt idx="545">
                  <c:v>320.11160000000001</c:v>
                </c:pt>
                <c:pt idx="546">
                  <c:v>320.11180000000002</c:v>
                </c:pt>
                <c:pt idx="547">
                  <c:v>320.11200000000002</c:v>
                </c:pt>
                <c:pt idx="548">
                  <c:v>320.11219999999997</c:v>
                </c:pt>
                <c:pt idx="549">
                  <c:v>320.11239999999998</c:v>
                </c:pt>
                <c:pt idx="550">
                  <c:v>320.11259999999999</c:v>
                </c:pt>
                <c:pt idx="551">
                  <c:v>320.11279999999999</c:v>
                </c:pt>
                <c:pt idx="552">
                  <c:v>320.113</c:v>
                </c:pt>
                <c:pt idx="553">
                  <c:v>320.11320000000001</c:v>
                </c:pt>
                <c:pt idx="554">
                  <c:v>320.11340000000001</c:v>
                </c:pt>
                <c:pt idx="555">
                  <c:v>320.11360000000002</c:v>
                </c:pt>
                <c:pt idx="556">
                  <c:v>320.11380000000003</c:v>
                </c:pt>
                <c:pt idx="557">
                  <c:v>320.11399999999998</c:v>
                </c:pt>
                <c:pt idx="558">
                  <c:v>320.11419999999998</c:v>
                </c:pt>
                <c:pt idx="559">
                  <c:v>320.11439999999999</c:v>
                </c:pt>
                <c:pt idx="560">
                  <c:v>320.1146</c:v>
                </c:pt>
                <c:pt idx="561">
                  <c:v>320.1148</c:v>
                </c:pt>
                <c:pt idx="562">
                  <c:v>320.11500000000001</c:v>
                </c:pt>
                <c:pt idx="563">
                  <c:v>320.11520000000002</c:v>
                </c:pt>
                <c:pt idx="564">
                  <c:v>320.11540000000002</c:v>
                </c:pt>
                <c:pt idx="565">
                  <c:v>320.11559999999997</c:v>
                </c:pt>
                <c:pt idx="566">
                  <c:v>320.11579999999998</c:v>
                </c:pt>
                <c:pt idx="567">
                  <c:v>320.11599999999999</c:v>
                </c:pt>
                <c:pt idx="568">
                  <c:v>320.11619999999999</c:v>
                </c:pt>
                <c:pt idx="569">
                  <c:v>320.1164</c:v>
                </c:pt>
                <c:pt idx="570">
                  <c:v>320.11660000000001</c:v>
                </c:pt>
                <c:pt idx="571">
                  <c:v>320.11680000000001</c:v>
                </c:pt>
                <c:pt idx="572">
                  <c:v>320.11700000000002</c:v>
                </c:pt>
                <c:pt idx="573">
                  <c:v>320.11720000000003</c:v>
                </c:pt>
                <c:pt idx="574">
                  <c:v>320.11739999999998</c:v>
                </c:pt>
                <c:pt idx="575">
                  <c:v>320.11759999999998</c:v>
                </c:pt>
                <c:pt idx="576">
                  <c:v>320.11779999999999</c:v>
                </c:pt>
                <c:pt idx="577">
                  <c:v>320.11799999999999</c:v>
                </c:pt>
                <c:pt idx="578">
                  <c:v>320.1182</c:v>
                </c:pt>
                <c:pt idx="579">
                  <c:v>320.11840000000001</c:v>
                </c:pt>
                <c:pt idx="580">
                  <c:v>320.11860000000001</c:v>
                </c:pt>
                <c:pt idx="581">
                  <c:v>320.11880000000002</c:v>
                </c:pt>
                <c:pt idx="582">
                  <c:v>320.11900000000003</c:v>
                </c:pt>
                <c:pt idx="583">
                  <c:v>320.11919999999998</c:v>
                </c:pt>
                <c:pt idx="584">
                  <c:v>320.11939999999998</c:v>
                </c:pt>
                <c:pt idx="585">
                  <c:v>320.11959999999999</c:v>
                </c:pt>
                <c:pt idx="586">
                  <c:v>320.1198</c:v>
                </c:pt>
                <c:pt idx="587">
                  <c:v>320.12</c:v>
                </c:pt>
                <c:pt idx="588">
                  <c:v>320.12020000000001</c:v>
                </c:pt>
                <c:pt idx="589">
                  <c:v>320.12040000000002</c:v>
                </c:pt>
                <c:pt idx="590">
                  <c:v>320.12060000000002</c:v>
                </c:pt>
                <c:pt idx="591">
                  <c:v>320.12079999999997</c:v>
                </c:pt>
                <c:pt idx="592">
                  <c:v>320.12099999999998</c:v>
                </c:pt>
                <c:pt idx="593">
                  <c:v>320.12119999999999</c:v>
                </c:pt>
                <c:pt idx="594">
                  <c:v>320.12139999999999</c:v>
                </c:pt>
                <c:pt idx="595">
                  <c:v>320.1216</c:v>
                </c:pt>
                <c:pt idx="596">
                  <c:v>320.12180000000001</c:v>
                </c:pt>
                <c:pt idx="597">
                  <c:v>320.12200000000001</c:v>
                </c:pt>
                <c:pt idx="598">
                  <c:v>320.12220000000002</c:v>
                </c:pt>
                <c:pt idx="599">
                  <c:v>320.12240000000003</c:v>
                </c:pt>
                <c:pt idx="600">
                  <c:v>320.12259999999998</c:v>
                </c:pt>
                <c:pt idx="601">
                  <c:v>320.12279999999998</c:v>
                </c:pt>
                <c:pt idx="602">
                  <c:v>320.12299999999999</c:v>
                </c:pt>
                <c:pt idx="603">
                  <c:v>320.1232</c:v>
                </c:pt>
                <c:pt idx="604">
                  <c:v>320.1234</c:v>
                </c:pt>
                <c:pt idx="605">
                  <c:v>320.12360000000001</c:v>
                </c:pt>
                <c:pt idx="606">
                  <c:v>320.12380000000002</c:v>
                </c:pt>
                <c:pt idx="607">
                  <c:v>320.12400000000002</c:v>
                </c:pt>
                <c:pt idx="608">
                  <c:v>320.12419999999997</c:v>
                </c:pt>
                <c:pt idx="609">
                  <c:v>320.12439999999998</c:v>
                </c:pt>
                <c:pt idx="610">
                  <c:v>320.12459999999999</c:v>
                </c:pt>
                <c:pt idx="611">
                  <c:v>320.12479999999999</c:v>
                </c:pt>
                <c:pt idx="612">
                  <c:v>320.125</c:v>
                </c:pt>
                <c:pt idx="613">
                  <c:v>320.12520000000001</c:v>
                </c:pt>
                <c:pt idx="614">
                  <c:v>320.12540000000001</c:v>
                </c:pt>
                <c:pt idx="615">
                  <c:v>320.12560000000002</c:v>
                </c:pt>
                <c:pt idx="616">
                  <c:v>320.12580000000003</c:v>
                </c:pt>
                <c:pt idx="617">
                  <c:v>320.12599999999998</c:v>
                </c:pt>
                <c:pt idx="618">
                  <c:v>320.12619999999998</c:v>
                </c:pt>
                <c:pt idx="619">
                  <c:v>320.12639999999999</c:v>
                </c:pt>
                <c:pt idx="620">
                  <c:v>320.1266</c:v>
                </c:pt>
                <c:pt idx="621">
                  <c:v>320.1268</c:v>
                </c:pt>
                <c:pt idx="622">
                  <c:v>320.12700000000001</c:v>
                </c:pt>
                <c:pt idx="623">
                  <c:v>320.12720000000002</c:v>
                </c:pt>
                <c:pt idx="624">
                  <c:v>320.12740000000002</c:v>
                </c:pt>
                <c:pt idx="625">
                  <c:v>320.12759999999997</c:v>
                </c:pt>
                <c:pt idx="626">
                  <c:v>320.12779999999998</c:v>
                </c:pt>
                <c:pt idx="627">
                  <c:v>320.12799999999999</c:v>
                </c:pt>
                <c:pt idx="628">
                  <c:v>320.12819999999999</c:v>
                </c:pt>
                <c:pt idx="629">
                  <c:v>320.1284</c:v>
                </c:pt>
                <c:pt idx="630">
                  <c:v>320.12860000000001</c:v>
                </c:pt>
                <c:pt idx="631">
                  <c:v>320.12880000000001</c:v>
                </c:pt>
                <c:pt idx="632">
                  <c:v>320.12900000000002</c:v>
                </c:pt>
                <c:pt idx="633">
                  <c:v>320.12920000000003</c:v>
                </c:pt>
                <c:pt idx="634">
                  <c:v>320.12939999999998</c:v>
                </c:pt>
                <c:pt idx="635">
                  <c:v>320.12959999999998</c:v>
                </c:pt>
                <c:pt idx="636">
                  <c:v>320.12979999999999</c:v>
                </c:pt>
                <c:pt idx="637">
                  <c:v>320.13</c:v>
                </c:pt>
                <c:pt idx="638">
                  <c:v>320.1302</c:v>
                </c:pt>
                <c:pt idx="639">
                  <c:v>320.13040000000001</c:v>
                </c:pt>
                <c:pt idx="640">
                  <c:v>320.13060000000002</c:v>
                </c:pt>
                <c:pt idx="641">
                  <c:v>320.13080000000002</c:v>
                </c:pt>
                <c:pt idx="642">
                  <c:v>320.13099999999997</c:v>
                </c:pt>
                <c:pt idx="643">
                  <c:v>320.13119999999998</c:v>
                </c:pt>
                <c:pt idx="644">
                  <c:v>320.13139999999999</c:v>
                </c:pt>
                <c:pt idx="645">
                  <c:v>320.13159999999999</c:v>
                </c:pt>
                <c:pt idx="646">
                  <c:v>320.1318</c:v>
                </c:pt>
                <c:pt idx="647">
                  <c:v>320.13200000000001</c:v>
                </c:pt>
                <c:pt idx="648">
                  <c:v>320.13220000000001</c:v>
                </c:pt>
                <c:pt idx="649">
                  <c:v>320.13240000000002</c:v>
                </c:pt>
                <c:pt idx="650">
                  <c:v>320.13260000000002</c:v>
                </c:pt>
                <c:pt idx="651">
                  <c:v>320.13279999999997</c:v>
                </c:pt>
                <c:pt idx="652">
                  <c:v>320.13299999999998</c:v>
                </c:pt>
                <c:pt idx="653">
                  <c:v>320.13319999999999</c:v>
                </c:pt>
                <c:pt idx="654">
                  <c:v>320.13339999999999</c:v>
                </c:pt>
                <c:pt idx="655">
                  <c:v>320.1336</c:v>
                </c:pt>
                <c:pt idx="656">
                  <c:v>320.13380000000001</c:v>
                </c:pt>
                <c:pt idx="657">
                  <c:v>320.13400000000001</c:v>
                </c:pt>
                <c:pt idx="658">
                  <c:v>320.13420000000002</c:v>
                </c:pt>
                <c:pt idx="659">
                  <c:v>320.13440000000003</c:v>
                </c:pt>
                <c:pt idx="660">
                  <c:v>320.13459999999998</c:v>
                </c:pt>
                <c:pt idx="661">
                  <c:v>320.13479999999998</c:v>
                </c:pt>
                <c:pt idx="662">
                  <c:v>320.13499999999999</c:v>
                </c:pt>
                <c:pt idx="663">
                  <c:v>320.1352</c:v>
                </c:pt>
                <c:pt idx="664">
                  <c:v>320.1354</c:v>
                </c:pt>
                <c:pt idx="665">
                  <c:v>320.13560000000001</c:v>
                </c:pt>
                <c:pt idx="666">
                  <c:v>320.13580000000002</c:v>
                </c:pt>
                <c:pt idx="667">
                  <c:v>320.13600000000002</c:v>
                </c:pt>
                <c:pt idx="668">
                  <c:v>320.13619999999997</c:v>
                </c:pt>
                <c:pt idx="669">
                  <c:v>320.13639999999998</c:v>
                </c:pt>
                <c:pt idx="670">
                  <c:v>320.13659999999999</c:v>
                </c:pt>
                <c:pt idx="671">
                  <c:v>320.13679999999999</c:v>
                </c:pt>
                <c:pt idx="672">
                  <c:v>320.137</c:v>
                </c:pt>
                <c:pt idx="673">
                  <c:v>320.13720000000001</c:v>
                </c:pt>
                <c:pt idx="674">
                  <c:v>320.13740000000001</c:v>
                </c:pt>
                <c:pt idx="675">
                  <c:v>320.13760000000002</c:v>
                </c:pt>
                <c:pt idx="676">
                  <c:v>320.13780000000003</c:v>
                </c:pt>
                <c:pt idx="677">
                  <c:v>320.13799999999998</c:v>
                </c:pt>
                <c:pt idx="678">
                  <c:v>320.13819999999998</c:v>
                </c:pt>
                <c:pt idx="679">
                  <c:v>320.13839999999999</c:v>
                </c:pt>
                <c:pt idx="680">
                  <c:v>320.1386</c:v>
                </c:pt>
                <c:pt idx="681">
                  <c:v>320.1388</c:v>
                </c:pt>
                <c:pt idx="682">
                  <c:v>320.13900000000001</c:v>
                </c:pt>
                <c:pt idx="683">
                  <c:v>320.13920000000002</c:v>
                </c:pt>
                <c:pt idx="684">
                  <c:v>320.13940000000002</c:v>
                </c:pt>
                <c:pt idx="685">
                  <c:v>320.13959999999997</c:v>
                </c:pt>
                <c:pt idx="686">
                  <c:v>320.13979999999998</c:v>
                </c:pt>
                <c:pt idx="687">
                  <c:v>320.14</c:v>
                </c:pt>
                <c:pt idx="688">
                  <c:v>320.14019999999999</c:v>
                </c:pt>
                <c:pt idx="689">
                  <c:v>320.1404</c:v>
                </c:pt>
                <c:pt idx="690">
                  <c:v>320.14060000000001</c:v>
                </c:pt>
                <c:pt idx="691">
                  <c:v>320.14080000000001</c:v>
                </c:pt>
                <c:pt idx="692">
                  <c:v>320.14100000000002</c:v>
                </c:pt>
                <c:pt idx="693">
                  <c:v>320.14120000000003</c:v>
                </c:pt>
                <c:pt idx="694">
                  <c:v>320.14139999999998</c:v>
                </c:pt>
                <c:pt idx="695">
                  <c:v>320.14159999999998</c:v>
                </c:pt>
                <c:pt idx="696">
                  <c:v>320.14179999999999</c:v>
                </c:pt>
                <c:pt idx="697">
                  <c:v>320.142</c:v>
                </c:pt>
                <c:pt idx="698">
                  <c:v>320.1422</c:v>
                </c:pt>
                <c:pt idx="699">
                  <c:v>320.14240000000001</c:v>
                </c:pt>
                <c:pt idx="700">
                  <c:v>320.14260000000002</c:v>
                </c:pt>
                <c:pt idx="701">
                  <c:v>320.14280000000002</c:v>
                </c:pt>
                <c:pt idx="702">
                  <c:v>320.14299999999997</c:v>
                </c:pt>
                <c:pt idx="703">
                  <c:v>320.14319999999998</c:v>
                </c:pt>
                <c:pt idx="704">
                  <c:v>320.14339999999999</c:v>
                </c:pt>
                <c:pt idx="705">
                  <c:v>320.14359999999999</c:v>
                </c:pt>
                <c:pt idx="706">
                  <c:v>320.1438</c:v>
                </c:pt>
                <c:pt idx="707">
                  <c:v>320.14400000000001</c:v>
                </c:pt>
                <c:pt idx="708">
                  <c:v>320.14420000000001</c:v>
                </c:pt>
                <c:pt idx="709">
                  <c:v>320.14440000000002</c:v>
                </c:pt>
                <c:pt idx="710">
                  <c:v>320.14460000000003</c:v>
                </c:pt>
                <c:pt idx="711">
                  <c:v>320.14479999999998</c:v>
                </c:pt>
                <c:pt idx="712">
                  <c:v>320.14499999999998</c:v>
                </c:pt>
                <c:pt idx="713">
                  <c:v>320.14519999999999</c:v>
                </c:pt>
                <c:pt idx="714">
                  <c:v>320.1454</c:v>
                </c:pt>
                <c:pt idx="715">
                  <c:v>320.1456</c:v>
                </c:pt>
                <c:pt idx="716">
                  <c:v>320.14580000000001</c:v>
                </c:pt>
                <c:pt idx="717">
                  <c:v>320.14600000000002</c:v>
                </c:pt>
                <c:pt idx="718">
                  <c:v>320.14620000000002</c:v>
                </c:pt>
                <c:pt idx="719">
                  <c:v>320.14640000000003</c:v>
                </c:pt>
                <c:pt idx="720">
                  <c:v>320.14659999999998</c:v>
                </c:pt>
                <c:pt idx="721">
                  <c:v>320.14679999999998</c:v>
                </c:pt>
                <c:pt idx="722">
                  <c:v>320.14699999999999</c:v>
                </c:pt>
                <c:pt idx="723">
                  <c:v>320.1472</c:v>
                </c:pt>
                <c:pt idx="724">
                  <c:v>320.1474</c:v>
                </c:pt>
                <c:pt idx="725">
                  <c:v>320.14760000000001</c:v>
                </c:pt>
                <c:pt idx="726">
                  <c:v>320.14780000000002</c:v>
                </c:pt>
                <c:pt idx="727">
                  <c:v>320.14800000000002</c:v>
                </c:pt>
                <c:pt idx="728">
                  <c:v>320.14819999999997</c:v>
                </c:pt>
                <c:pt idx="729">
                  <c:v>320.14839999999998</c:v>
                </c:pt>
                <c:pt idx="730">
                  <c:v>320.14859999999999</c:v>
                </c:pt>
                <c:pt idx="731">
                  <c:v>320.14879999999999</c:v>
                </c:pt>
                <c:pt idx="732">
                  <c:v>320.149</c:v>
                </c:pt>
                <c:pt idx="733">
                  <c:v>320.14920000000001</c:v>
                </c:pt>
                <c:pt idx="734">
                  <c:v>320.14940000000001</c:v>
                </c:pt>
                <c:pt idx="735">
                  <c:v>320.14960000000002</c:v>
                </c:pt>
                <c:pt idx="736">
                  <c:v>320.14980000000003</c:v>
                </c:pt>
                <c:pt idx="737">
                  <c:v>320.14999999999998</c:v>
                </c:pt>
                <c:pt idx="738">
                  <c:v>320.15019999999998</c:v>
                </c:pt>
                <c:pt idx="739">
                  <c:v>320.15039999999999</c:v>
                </c:pt>
                <c:pt idx="740">
                  <c:v>320.1506</c:v>
                </c:pt>
                <c:pt idx="741">
                  <c:v>320.1508</c:v>
                </c:pt>
                <c:pt idx="742">
                  <c:v>320.15100000000001</c:v>
                </c:pt>
                <c:pt idx="743">
                  <c:v>320.15120000000002</c:v>
                </c:pt>
                <c:pt idx="744">
                  <c:v>320.15140000000002</c:v>
                </c:pt>
                <c:pt idx="745">
                  <c:v>320.15159999999997</c:v>
                </c:pt>
                <c:pt idx="746">
                  <c:v>320.15179999999998</c:v>
                </c:pt>
                <c:pt idx="747">
                  <c:v>320.15199999999999</c:v>
                </c:pt>
                <c:pt idx="748">
                  <c:v>320.15219999999999</c:v>
                </c:pt>
                <c:pt idx="749">
                  <c:v>320.1524</c:v>
                </c:pt>
                <c:pt idx="750">
                  <c:v>320.15260000000001</c:v>
                </c:pt>
                <c:pt idx="751">
                  <c:v>320.15280000000001</c:v>
                </c:pt>
                <c:pt idx="752">
                  <c:v>320.15300000000002</c:v>
                </c:pt>
                <c:pt idx="753">
                  <c:v>320.15320000000003</c:v>
                </c:pt>
                <c:pt idx="754">
                  <c:v>320.15339999999998</c:v>
                </c:pt>
                <c:pt idx="755">
                  <c:v>320.15359999999998</c:v>
                </c:pt>
                <c:pt idx="756">
                  <c:v>320.15379999999999</c:v>
                </c:pt>
                <c:pt idx="757">
                  <c:v>320.154</c:v>
                </c:pt>
                <c:pt idx="758">
                  <c:v>320.1542</c:v>
                </c:pt>
                <c:pt idx="759">
                  <c:v>320.15440000000001</c:v>
                </c:pt>
                <c:pt idx="760">
                  <c:v>320.15460000000002</c:v>
                </c:pt>
                <c:pt idx="761">
                  <c:v>320.15480000000002</c:v>
                </c:pt>
                <c:pt idx="762">
                  <c:v>320.15499999999997</c:v>
                </c:pt>
                <c:pt idx="763">
                  <c:v>320.15519999999998</c:v>
                </c:pt>
                <c:pt idx="764">
                  <c:v>320.15539999999999</c:v>
                </c:pt>
                <c:pt idx="765">
                  <c:v>320.15559999999999</c:v>
                </c:pt>
                <c:pt idx="766">
                  <c:v>320.1558</c:v>
                </c:pt>
                <c:pt idx="767">
                  <c:v>320.15600000000001</c:v>
                </c:pt>
                <c:pt idx="768">
                  <c:v>320.15620000000001</c:v>
                </c:pt>
                <c:pt idx="769">
                  <c:v>320.15640000000002</c:v>
                </c:pt>
                <c:pt idx="770">
                  <c:v>320.15660000000003</c:v>
                </c:pt>
                <c:pt idx="771">
                  <c:v>320.15679999999998</c:v>
                </c:pt>
                <c:pt idx="772">
                  <c:v>320.15699999999998</c:v>
                </c:pt>
                <c:pt idx="773">
                  <c:v>320.15719999999999</c:v>
                </c:pt>
                <c:pt idx="774">
                  <c:v>320.1574</c:v>
                </c:pt>
                <c:pt idx="775">
                  <c:v>320.1576</c:v>
                </c:pt>
                <c:pt idx="776">
                  <c:v>320.15780000000001</c:v>
                </c:pt>
                <c:pt idx="777">
                  <c:v>320.15800000000002</c:v>
                </c:pt>
                <c:pt idx="778">
                  <c:v>320.15820000000002</c:v>
                </c:pt>
                <c:pt idx="779">
                  <c:v>320.15839999999997</c:v>
                </c:pt>
                <c:pt idx="780">
                  <c:v>320.15859999999998</c:v>
                </c:pt>
                <c:pt idx="781">
                  <c:v>320.15879999999999</c:v>
                </c:pt>
                <c:pt idx="782">
                  <c:v>320.15899999999999</c:v>
                </c:pt>
                <c:pt idx="783">
                  <c:v>320.1592</c:v>
                </c:pt>
                <c:pt idx="784">
                  <c:v>320.15940000000001</c:v>
                </c:pt>
                <c:pt idx="785">
                  <c:v>320.15960000000001</c:v>
                </c:pt>
                <c:pt idx="786">
                  <c:v>320.15980000000002</c:v>
                </c:pt>
                <c:pt idx="787">
                  <c:v>320.16000000000003</c:v>
                </c:pt>
                <c:pt idx="788">
                  <c:v>320.16019999999997</c:v>
                </c:pt>
                <c:pt idx="789">
                  <c:v>320.16039999999998</c:v>
                </c:pt>
                <c:pt idx="790">
                  <c:v>320.16059999999999</c:v>
                </c:pt>
                <c:pt idx="791">
                  <c:v>320.16079999999999</c:v>
                </c:pt>
                <c:pt idx="792">
                  <c:v>320.161</c:v>
                </c:pt>
                <c:pt idx="793">
                  <c:v>320.16120000000001</c:v>
                </c:pt>
                <c:pt idx="794">
                  <c:v>320.16140000000001</c:v>
                </c:pt>
                <c:pt idx="795">
                  <c:v>320.16160000000002</c:v>
                </c:pt>
                <c:pt idx="796">
                  <c:v>320.16180000000003</c:v>
                </c:pt>
                <c:pt idx="797">
                  <c:v>320.16199999999998</c:v>
                </c:pt>
                <c:pt idx="798">
                  <c:v>320.16219999999998</c:v>
                </c:pt>
                <c:pt idx="799">
                  <c:v>320.16239999999999</c:v>
                </c:pt>
                <c:pt idx="800">
                  <c:v>320.1626</c:v>
                </c:pt>
                <c:pt idx="801">
                  <c:v>320.1628</c:v>
                </c:pt>
                <c:pt idx="802">
                  <c:v>320.16300000000001</c:v>
                </c:pt>
                <c:pt idx="803">
                  <c:v>320.16320000000002</c:v>
                </c:pt>
                <c:pt idx="804">
                  <c:v>320.16340000000002</c:v>
                </c:pt>
                <c:pt idx="805">
                  <c:v>320.16359999999997</c:v>
                </c:pt>
                <c:pt idx="806">
                  <c:v>320.16379999999998</c:v>
                </c:pt>
                <c:pt idx="807">
                  <c:v>320.16399999999999</c:v>
                </c:pt>
                <c:pt idx="808">
                  <c:v>320.16419999999999</c:v>
                </c:pt>
                <c:pt idx="809">
                  <c:v>320.1644</c:v>
                </c:pt>
                <c:pt idx="810">
                  <c:v>320.16460000000001</c:v>
                </c:pt>
                <c:pt idx="811">
                  <c:v>320.16480000000001</c:v>
                </c:pt>
                <c:pt idx="812">
                  <c:v>320.16500000000002</c:v>
                </c:pt>
                <c:pt idx="813">
                  <c:v>320.16520000000003</c:v>
                </c:pt>
                <c:pt idx="814">
                  <c:v>320.16539999999998</c:v>
                </c:pt>
                <c:pt idx="815">
                  <c:v>320.16559999999998</c:v>
                </c:pt>
                <c:pt idx="816">
                  <c:v>320.16579999999999</c:v>
                </c:pt>
                <c:pt idx="817">
                  <c:v>320.166</c:v>
                </c:pt>
                <c:pt idx="818">
                  <c:v>320.1662</c:v>
                </c:pt>
                <c:pt idx="819">
                  <c:v>320.16640000000001</c:v>
                </c:pt>
                <c:pt idx="820">
                  <c:v>320.16660000000002</c:v>
                </c:pt>
                <c:pt idx="821">
                  <c:v>320.16680000000002</c:v>
                </c:pt>
                <c:pt idx="822">
                  <c:v>320.16699999999997</c:v>
                </c:pt>
                <c:pt idx="823">
                  <c:v>320.16719999999998</c:v>
                </c:pt>
                <c:pt idx="824">
                  <c:v>320.16739999999999</c:v>
                </c:pt>
                <c:pt idx="825">
                  <c:v>320.16759999999999</c:v>
                </c:pt>
                <c:pt idx="826">
                  <c:v>320.1678</c:v>
                </c:pt>
                <c:pt idx="827">
                  <c:v>320.16800000000001</c:v>
                </c:pt>
                <c:pt idx="828">
                  <c:v>320.16820000000001</c:v>
                </c:pt>
                <c:pt idx="829">
                  <c:v>320.16840000000002</c:v>
                </c:pt>
                <c:pt idx="830">
                  <c:v>320.16860000000003</c:v>
                </c:pt>
                <c:pt idx="831">
                  <c:v>320.16879999999998</c:v>
                </c:pt>
                <c:pt idx="832">
                  <c:v>320.16899999999998</c:v>
                </c:pt>
              </c:numCache>
            </c:numRef>
          </c:xVal>
          <c:yVal>
            <c:numRef>
              <c:f>工作表1!$D$1:$D$1000</c:f>
              <c:numCache>
                <c:formatCode>General</c:formatCode>
                <c:ptCount val="1000"/>
                <c:pt idx="0">
                  <c:v>4.6973661719999997</c:v>
                </c:pt>
                <c:pt idx="1">
                  <c:v>4.5717802340000002</c:v>
                </c:pt>
                <c:pt idx="2">
                  <c:v>4.2264189060000001</c:v>
                </c:pt>
                <c:pt idx="3">
                  <c:v>3.8810575780000001</c:v>
                </c:pt>
                <c:pt idx="4">
                  <c:v>3.4415067970000002</c:v>
                </c:pt>
                <c:pt idx="5">
                  <c:v>3.064748984</c:v>
                </c:pt>
                <c:pt idx="6">
                  <c:v>2.4996122660000002</c:v>
                </c:pt>
                <c:pt idx="7">
                  <c:v>0.58442671879999997</c:v>
                </c:pt>
                <c:pt idx="8">
                  <c:v>-7.4899453130000002E-2</c:v>
                </c:pt>
                <c:pt idx="9">
                  <c:v>-1.2106484379999999E-2</c:v>
                </c:pt>
                <c:pt idx="10">
                  <c:v>-1.2106484379999999E-2</c:v>
                </c:pt>
                <c:pt idx="11">
                  <c:v>-1.2106484379999999E-2</c:v>
                </c:pt>
                <c:pt idx="12">
                  <c:v>-4.3502968750000003E-2</c:v>
                </c:pt>
                <c:pt idx="13">
                  <c:v>-1.2106484379999999E-2</c:v>
                </c:pt>
                <c:pt idx="14">
                  <c:v>-4.3502968750000003E-2</c:v>
                </c:pt>
                <c:pt idx="15">
                  <c:v>1.9290000000000002E-2</c:v>
                </c:pt>
                <c:pt idx="16">
                  <c:v>5.0686484380000001E-2</c:v>
                </c:pt>
                <c:pt idx="17">
                  <c:v>5.0686484380000001E-2</c:v>
                </c:pt>
                <c:pt idx="18">
                  <c:v>5.0686484380000001E-2</c:v>
                </c:pt>
                <c:pt idx="19">
                  <c:v>-1.707516641</c:v>
                </c:pt>
                <c:pt idx="20">
                  <c:v>-1.707516641</c:v>
                </c:pt>
                <c:pt idx="21">
                  <c:v>-1.267965859</c:v>
                </c:pt>
                <c:pt idx="22">
                  <c:v>-0.85981156250000002</c:v>
                </c:pt>
                <c:pt idx="23">
                  <c:v>-0.73422562499999999</c:v>
                </c:pt>
                <c:pt idx="24">
                  <c:v>-0.70282914060000001</c:v>
                </c:pt>
                <c:pt idx="25">
                  <c:v>-0.73422562499999999</c:v>
                </c:pt>
                <c:pt idx="26">
                  <c:v>-0.76562210939999997</c:v>
                </c:pt>
                <c:pt idx="27">
                  <c:v>-0.76562210939999997</c:v>
                </c:pt>
                <c:pt idx="28">
                  <c:v>-0.70282914060000001</c:v>
                </c:pt>
                <c:pt idx="29">
                  <c:v>-0.67143265630000004</c:v>
                </c:pt>
                <c:pt idx="30">
                  <c:v>-1.393551797</c:v>
                </c:pt>
                <c:pt idx="31">
                  <c:v>-1.7703096089999999</c:v>
                </c:pt>
                <c:pt idx="32">
                  <c:v>-2.0528779689999999</c:v>
                </c:pt>
                <c:pt idx="33">
                  <c:v>-2.3354463280000002</c:v>
                </c:pt>
                <c:pt idx="34">
                  <c:v>-2.3668428129999999</c:v>
                </c:pt>
                <c:pt idx="35">
                  <c:v>-2.1156709380000001</c:v>
                </c:pt>
                <c:pt idx="36">
                  <c:v>-1.6761201560000001</c:v>
                </c:pt>
                <c:pt idx="37">
                  <c:v>-1.1109834380000001</c:v>
                </c:pt>
                <c:pt idx="38">
                  <c:v>-0.95400101559999995</c:v>
                </c:pt>
                <c:pt idx="39">
                  <c:v>-1.079586953</c:v>
                </c:pt>
                <c:pt idx="40">
                  <c:v>0.42744429690000002</c:v>
                </c:pt>
                <c:pt idx="41">
                  <c:v>0.33325484379999998</c:v>
                </c:pt>
                <c:pt idx="42">
                  <c:v>0.20766890630000001</c:v>
                </c:pt>
                <c:pt idx="43">
                  <c:v>0.1448759375</c:v>
                </c:pt>
                <c:pt idx="44">
                  <c:v>5.0686484380000001E-2</c:v>
                </c:pt>
                <c:pt idx="45">
                  <c:v>-1.2106484379999999E-2</c:v>
                </c:pt>
                <c:pt idx="46">
                  <c:v>-4.3502968750000003E-2</c:v>
                </c:pt>
                <c:pt idx="47">
                  <c:v>-4.3502968750000003E-2</c:v>
                </c:pt>
                <c:pt idx="48">
                  <c:v>-4.3502968750000003E-2</c:v>
                </c:pt>
                <c:pt idx="49">
                  <c:v>-4.3502968750000003E-2</c:v>
                </c:pt>
                <c:pt idx="50">
                  <c:v>-4.3502968750000003E-2</c:v>
                </c:pt>
                <c:pt idx="51">
                  <c:v>1.337942344</c:v>
                </c:pt>
                <c:pt idx="52">
                  <c:v>2.4996122660000002</c:v>
                </c:pt>
                <c:pt idx="53">
                  <c:v>2.8449735939999998</c:v>
                </c:pt>
                <c:pt idx="54">
                  <c:v>2.6565946880000002</c:v>
                </c:pt>
                <c:pt idx="55">
                  <c:v>2.311233359</c:v>
                </c:pt>
                <c:pt idx="56">
                  <c:v>1.8716825779999999</c:v>
                </c:pt>
                <c:pt idx="57">
                  <c:v>1.400735313</c:v>
                </c:pt>
                <c:pt idx="58">
                  <c:v>0.89839156249999996</c:v>
                </c:pt>
                <c:pt idx="59">
                  <c:v>0.52163375000000001</c:v>
                </c:pt>
                <c:pt idx="60">
                  <c:v>0.55303023439999999</c:v>
                </c:pt>
                <c:pt idx="61">
                  <c:v>0.67861617190000001</c:v>
                </c:pt>
                <c:pt idx="62">
                  <c:v>1.055373984</c:v>
                </c:pt>
                <c:pt idx="63">
                  <c:v>2.279836875</c:v>
                </c:pt>
                <c:pt idx="64">
                  <c:v>2.6879911719999998</c:v>
                </c:pt>
                <c:pt idx="65">
                  <c:v>2.5310087499999998</c:v>
                </c:pt>
                <c:pt idx="66">
                  <c:v>1.9344755469999999</c:v>
                </c:pt>
                <c:pt idx="67">
                  <c:v>1.1495634379999999</c:v>
                </c:pt>
                <c:pt idx="68">
                  <c:v>0.61582320310000005</c:v>
                </c:pt>
                <c:pt idx="69">
                  <c:v>0.52163375000000001</c:v>
                </c:pt>
                <c:pt idx="70">
                  <c:v>0.4588407813</c:v>
                </c:pt>
                <c:pt idx="71">
                  <c:v>0.49023726560000003</c:v>
                </c:pt>
                <c:pt idx="72">
                  <c:v>0.42744429690000002</c:v>
                </c:pt>
                <c:pt idx="73">
                  <c:v>-4.3502968750000003E-2</c:v>
                </c:pt>
                <c:pt idx="74">
                  <c:v>-7.4899453130000002E-2</c:v>
                </c:pt>
                <c:pt idx="75">
                  <c:v>-7.4899453130000002E-2</c:v>
                </c:pt>
                <c:pt idx="76">
                  <c:v>-7.4899453130000002E-2</c:v>
                </c:pt>
                <c:pt idx="77">
                  <c:v>-4.3502968750000003E-2</c:v>
                </c:pt>
                <c:pt idx="78">
                  <c:v>-4.3502968750000003E-2</c:v>
                </c:pt>
                <c:pt idx="79">
                  <c:v>-7.4899453130000002E-2</c:v>
                </c:pt>
                <c:pt idx="80">
                  <c:v>-7.4899453130000002E-2</c:v>
                </c:pt>
                <c:pt idx="81">
                  <c:v>5.0686484380000001E-2</c:v>
                </c:pt>
                <c:pt idx="82">
                  <c:v>8.2082968749999999E-2</c:v>
                </c:pt>
                <c:pt idx="83">
                  <c:v>0.1762724219</c:v>
                </c:pt>
                <c:pt idx="84">
                  <c:v>-2.3040498440000001</c:v>
                </c:pt>
                <c:pt idx="85">
                  <c:v>-2.900583047</c:v>
                </c:pt>
                <c:pt idx="86">
                  <c:v>-2.712204141</c:v>
                </c:pt>
                <c:pt idx="87">
                  <c:v>-2.1784639060000002</c:v>
                </c:pt>
                <c:pt idx="88">
                  <c:v>-1.2993623439999999</c:v>
                </c:pt>
                <c:pt idx="89">
                  <c:v>-0.70282914060000001</c:v>
                </c:pt>
                <c:pt idx="90">
                  <c:v>-0.57724320309999999</c:v>
                </c:pt>
                <c:pt idx="91">
                  <c:v>-0.54584671880000002</c:v>
                </c:pt>
                <c:pt idx="92">
                  <c:v>-0.76562210939999997</c:v>
                </c:pt>
                <c:pt idx="93">
                  <c:v>-0.73422562499999999</c:v>
                </c:pt>
                <c:pt idx="94">
                  <c:v>-0.95400101559999995</c:v>
                </c:pt>
                <c:pt idx="95">
                  <c:v>-2.2098603909999999</c:v>
                </c:pt>
                <c:pt idx="96">
                  <c:v>-2.6180146880000001</c:v>
                </c:pt>
                <c:pt idx="97">
                  <c:v>-2.712204141</c:v>
                </c:pt>
                <c:pt idx="98">
                  <c:v>-2.743600625</c:v>
                </c:pt>
                <c:pt idx="99">
                  <c:v>-2.272653359</c:v>
                </c:pt>
                <c:pt idx="100">
                  <c:v>-1.613327188</c:v>
                </c:pt>
                <c:pt idx="101">
                  <c:v>-1.079586953</c:v>
                </c:pt>
                <c:pt idx="102">
                  <c:v>-0.82841507810000004</c:v>
                </c:pt>
                <c:pt idx="103">
                  <c:v>-0.98539750000000004</c:v>
                </c:pt>
                <c:pt idx="104">
                  <c:v>-1.079586953</c:v>
                </c:pt>
                <c:pt idx="105">
                  <c:v>0.1762724219</c:v>
                </c:pt>
                <c:pt idx="106">
                  <c:v>0.39604781249999998</c:v>
                </c:pt>
                <c:pt idx="107">
                  <c:v>0.33325484379999998</c:v>
                </c:pt>
                <c:pt idx="108">
                  <c:v>0.27046187500000002</c:v>
                </c:pt>
                <c:pt idx="109">
                  <c:v>0.1762724219</c:v>
                </c:pt>
                <c:pt idx="110">
                  <c:v>8.2082968749999999E-2</c:v>
                </c:pt>
                <c:pt idx="111">
                  <c:v>-1.2106484379999999E-2</c:v>
                </c:pt>
                <c:pt idx="112">
                  <c:v>-4.3502968750000003E-2</c:v>
                </c:pt>
                <c:pt idx="113">
                  <c:v>-4.3502968750000003E-2</c:v>
                </c:pt>
                <c:pt idx="114">
                  <c:v>-1.2106484379999999E-2</c:v>
                </c:pt>
                <c:pt idx="115">
                  <c:v>1.9290000000000002E-2</c:v>
                </c:pt>
                <c:pt idx="116">
                  <c:v>1.180959922</c:v>
                </c:pt>
                <c:pt idx="117">
                  <c:v>2.6879911719999998</c:v>
                </c:pt>
                <c:pt idx="118">
                  <c:v>3.4101103130000001</c:v>
                </c:pt>
                <c:pt idx="119">
                  <c:v>3.7240751560000001</c:v>
                </c:pt>
                <c:pt idx="120">
                  <c:v>3.7868681249999998</c:v>
                </c:pt>
                <c:pt idx="121">
                  <c:v>3.4415067970000002</c:v>
                </c:pt>
                <c:pt idx="122">
                  <c:v>3.0961454690000001</c:v>
                </c:pt>
                <c:pt idx="123">
                  <c:v>2.6565946880000002</c:v>
                </c:pt>
                <c:pt idx="124">
                  <c:v>2.2170439059999998</c:v>
                </c:pt>
                <c:pt idx="125">
                  <c:v>1.965872031</c:v>
                </c:pt>
                <c:pt idx="126">
                  <c:v>1.494924766</c:v>
                </c:pt>
                <c:pt idx="127">
                  <c:v>0.96118453130000003</c:v>
                </c:pt>
                <c:pt idx="128">
                  <c:v>2.0286650000000002</c:v>
                </c:pt>
                <c:pt idx="129">
                  <c:v>2.5624052339999999</c:v>
                </c:pt>
                <c:pt idx="130">
                  <c:v>2.8135771090000001</c:v>
                </c:pt>
                <c:pt idx="131">
                  <c:v>3.0019560159999998</c:v>
                </c:pt>
                <c:pt idx="132">
                  <c:v>2.8449735939999998</c:v>
                </c:pt>
                <c:pt idx="133">
                  <c:v>2.3426298440000002</c:v>
                </c:pt>
                <c:pt idx="134">
                  <c:v>1.651907188</c:v>
                </c:pt>
                <c:pt idx="135">
                  <c:v>0.92978804690000005</c:v>
                </c:pt>
                <c:pt idx="136">
                  <c:v>0.64721968750000003</c:v>
                </c:pt>
                <c:pt idx="137">
                  <c:v>0.67861617190000001</c:v>
                </c:pt>
                <c:pt idx="138">
                  <c:v>1.9290000000000002E-2</c:v>
                </c:pt>
                <c:pt idx="139">
                  <c:v>-1.2106484379999999E-2</c:v>
                </c:pt>
                <c:pt idx="140">
                  <c:v>-1.2106484379999999E-2</c:v>
                </c:pt>
                <c:pt idx="141">
                  <c:v>-1.2106484379999999E-2</c:v>
                </c:pt>
                <c:pt idx="142">
                  <c:v>-1.2106484379999999E-2</c:v>
                </c:pt>
                <c:pt idx="143">
                  <c:v>-1.2106484379999999E-2</c:v>
                </c:pt>
                <c:pt idx="144">
                  <c:v>-4.3502968750000003E-2</c:v>
                </c:pt>
                <c:pt idx="145">
                  <c:v>-4.3502968750000003E-2</c:v>
                </c:pt>
                <c:pt idx="146">
                  <c:v>-4.3502968750000003E-2</c:v>
                </c:pt>
                <c:pt idx="147">
                  <c:v>5.0686484380000001E-2</c:v>
                </c:pt>
                <c:pt idx="148">
                  <c:v>0.1448759375</c:v>
                </c:pt>
                <c:pt idx="149">
                  <c:v>-1.613327188</c:v>
                </c:pt>
                <c:pt idx="150">
                  <c:v>-1.864499063</c:v>
                </c:pt>
                <c:pt idx="151">
                  <c:v>-1.456344766</c:v>
                </c:pt>
                <c:pt idx="152">
                  <c:v>-1.1423799219999999</c:v>
                </c:pt>
                <c:pt idx="153">
                  <c:v>-1.016793984</c:v>
                </c:pt>
                <c:pt idx="154">
                  <c:v>-0.76562210939999997</c:v>
                </c:pt>
                <c:pt idx="155">
                  <c:v>-0.64003617189999995</c:v>
                </c:pt>
                <c:pt idx="156">
                  <c:v>-0.57724320309999999</c:v>
                </c:pt>
                <c:pt idx="157">
                  <c:v>-0.64003617189999995</c:v>
                </c:pt>
                <c:pt idx="158">
                  <c:v>-0.67143265630000004</c:v>
                </c:pt>
                <c:pt idx="159">
                  <c:v>-0.73422562499999999</c:v>
                </c:pt>
                <c:pt idx="160">
                  <c:v>-2.3354463280000002</c:v>
                </c:pt>
                <c:pt idx="161">
                  <c:v>-3.685495156</c:v>
                </c:pt>
                <c:pt idx="162">
                  <c:v>-4.1250459380000004</c:v>
                </c:pt>
                <c:pt idx="163">
                  <c:v>-3.968063516</c:v>
                </c:pt>
                <c:pt idx="164">
                  <c:v>-3.5599092190000001</c:v>
                </c:pt>
                <c:pt idx="165">
                  <c:v>-3.1203584379999998</c:v>
                </c:pt>
                <c:pt idx="166">
                  <c:v>-2.586618203</c:v>
                </c:pt>
                <c:pt idx="167">
                  <c:v>-2.1156709380000001</c:v>
                </c:pt>
                <c:pt idx="168">
                  <c:v>-1.707516641</c:v>
                </c:pt>
                <c:pt idx="169">
                  <c:v>-1.5191377340000001</c:v>
                </c:pt>
                <c:pt idx="170">
                  <c:v>-0.16908890630000001</c:v>
                </c:pt>
                <c:pt idx="171">
                  <c:v>0.36465132810000001</c:v>
                </c:pt>
                <c:pt idx="172">
                  <c:v>0.1448759375</c:v>
                </c:pt>
                <c:pt idx="173">
                  <c:v>0.1134794531</c:v>
                </c:pt>
                <c:pt idx="174">
                  <c:v>5.0686484380000001E-2</c:v>
                </c:pt>
                <c:pt idx="175">
                  <c:v>5.0686484380000001E-2</c:v>
                </c:pt>
                <c:pt idx="176">
                  <c:v>-1.2106484379999999E-2</c:v>
                </c:pt>
                <c:pt idx="177">
                  <c:v>-7.4899453130000002E-2</c:v>
                </c:pt>
                <c:pt idx="178">
                  <c:v>-7.4899453130000002E-2</c:v>
                </c:pt>
                <c:pt idx="179">
                  <c:v>-7.4899453130000002E-2</c:v>
                </c:pt>
                <c:pt idx="180">
                  <c:v>-4.3502968750000003E-2</c:v>
                </c:pt>
                <c:pt idx="181">
                  <c:v>0.74140914059999996</c:v>
                </c:pt>
                <c:pt idx="182">
                  <c:v>2.122854453</c:v>
                </c:pt>
                <c:pt idx="183">
                  <c:v>2.5310087499999998</c:v>
                </c:pt>
                <c:pt idx="184">
                  <c:v>2.4682157810000001</c:v>
                </c:pt>
                <c:pt idx="185">
                  <c:v>2.0914579689999999</c:v>
                </c:pt>
                <c:pt idx="186">
                  <c:v>1.494924766</c:v>
                </c:pt>
                <c:pt idx="187">
                  <c:v>0.77280562500000005</c:v>
                </c:pt>
                <c:pt idx="188">
                  <c:v>0.42744429690000002</c:v>
                </c:pt>
                <c:pt idx="189">
                  <c:v>0.39604781249999998</c:v>
                </c:pt>
                <c:pt idx="190">
                  <c:v>0.4588407813</c:v>
                </c:pt>
                <c:pt idx="191">
                  <c:v>0.80420210940000003</c:v>
                </c:pt>
                <c:pt idx="192">
                  <c:v>0.80420210940000003</c:v>
                </c:pt>
                <c:pt idx="193">
                  <c:v>1.651907188</c:v>
                </c:pt>
                <c:pt idx="194">
                  <c:v>1.9344755469999999</c:v>
                </c:pt>
                <c:pt idx="195">
                  <c:v>1.7460966410000001</c:v>
                </c:pt>
                <c:pt idx="196">
                  <c:v>1.400735313</c:v>
                </c:pt>
                <c:pt idx="197">
                  <c:v>1.1495634379999999</c:v>
                </c:pt>
                <c:pt idx="198">
                  <c:v>1.118166953</c:v>
                </c:pt>
                <c:pt idx="199">
                  <c:v>1.3693388280000001</c:v>
                </c:pt>
                <c:pt idx="200">
                  <c:v>1.494924766</c:v>
                </c:pt>
                <c:pt idx="201">
                  <c:v>1.5577177339999999</c:v>
                </c:pt>
                <c:pt idx="202">
                  <c:v>1.651907188</c:v>
                </c:pt>
                <c:pt idx="203">
                  <c:v>-4.3502968750000003E-2</c:v>
                </c:pt>
                <c:pt idx="204">
                  <c:v>-1.2106484379999999E-2</c:v>
                </c:pt>
                <c:pt idx="205">
                  <c:v>-1.2106484379999999E-2</c:v>
                </c:pt>
                <c:pt idx="206">
                  <c:v>-4.3502968750000003E-2</c:v>
                </c:pt>
                <c:pt idx="207">
                  <c:v>-4.3502968750000003E-2</c:v>
                </c:pt>
                <c:pt idx="208">
                  <c:v>-4.3502968750000003E-2</c:v>
                </c:pt>
                <c:pt idx="209">
                  <c:v>-4.3502968750000003E-2</c:v>
                </c:pt>
                <c:pt idx="210">
                  <c:v>-1.2106484379999999E-2</c:v>
                </c:pt>
                <c:pt idx="211">
                  <c:v>-1.2106484379999999E-2</c:v>
                </c:pt>
                <c:pt idx="212">
                  <c:v>1.9290000000000002E-2</c:v>
                </c:pt>
                <c:pt idx="213">
                  <c:v>1.9290000000000002E-2</c:v>
                </c:pt>
                <c:pt idx="214">
                  <c:v>-1.7389131250000001</c:v>
                </c:pt>
                <c:pt idx="215">
                  <c:v>-2.1784639060000002</c:v>
                </c:pt>
                <c:pt idx="216">
                  <c:v>-2.1784639060000002</c:v>
                </c:pt>
                <c:pt idx="217">
                  <c:v>-1.8331025780000001</c:v>
                </c:pt>
                <c:pt idx="218">
                  <c:v>-1.330758828</c:v>
                </c:pt>
                <c:pt idx="219">
                  <c:v>-0.92260453129999997</c:v>
                </c:pt>
                <c:pt idx="220">
                  <c:v>-0.82841507810000004</c:v>
                </c:pt>
                <c:pt idx="221">
                  <c:v>-0.73422562499999999</c:v>
                </c:pt>
                <c:pt idx="222">
                  <c:v>-0.85981156250000002</c:v>
                </c:pt>
                <c:pt idx="223">
                  <c:v>-0.95400101559999995</c:v>
                </c:pt>
                <c:pt idx="224">
                  <c:v>-0.92260453129999997</c:v>
                </c:pt>
                <c:pt idx="225">
                  <c:v>-1.644723672</c:v>
                </c:pt>
                <c:pt idx="226">
                  <c:v>-2.4610322660000001</c:v>
                </c:pt>
                <c:pt idx="227">
                  <c:v>-2.5552217189999999</c:v>
                </c:pt>
                <c:pt idx="228">
                  <c:v>-2.272653359</c:v>
                </c:pt>
                <c:pt idx="229">
                  <c:v>-1.6761201560000001</c:v>
                </c:pt>
                <c:pt idx="230">
                  <c:v>-0.98539750000000004</c:v>
                </c:pt>
                <c:pt idx="231">
                  <c:v>-0.82841507810000004</c:v>
                </c:pt>
                <c:pt idx="232">
                  <c:v>-0.76562210939999997</c:v>
                </c:pt>
                <c:pt idx="233">
                  <c:v>-0.60863968749999997</c:v>
                </c:pt>
                <c:pt idx="234">
                  <c:v>-0.67143265630000004</c:v>
                </c:pt>
                <c:pt idx="235">
                  <c:v>-0.82841507810000004</c:v>
                </c:pt>
                <c:pt idx="236">
                  <c:v>0.61582320310000005</c:v>
                </c:pt>
                <c:pt idx="237">
                  <c:v>0.33325484379999998</c:v>
                </c:pt>
                <c:pt idx="238">
                  <c:v>0.20766890630000001</c:v>
                </c:pt>
                <c:pt idx="239">
                  <c:v>0.1134794531</c:v>
                </c:pt>
                <c:pt idx="240">
                  <c:v>1.9290000000000002E-2</c:v>
                </c:pt>
                <c:pt idx="241">
                  <c:v>-4.3502968750000003E-2</c:v>
                </c:pt>
                <c:pt idx="242">
                  <c:v>-4.3502968750000003E-2</c:v>
                </c:pt>
                <c:pt idx="243">
                  <c:v>-4.3502968750000003E-2</c:v>
                </c:pt>
                <c:pt idx="244">
                  <c:v>-4.3502968750000003E-2</c:v>
                </c:pt>
                <c:pt idx="245">
                  <c:v>-4.3502968750000003E-2</c:v>
                </c:pt>
                <c:pt idx="246">
                  <c:v>-4.3502968750000003E-2</c:v>
                </c:pt>
                <c:pt idx="247">
                  <c:v>2.122854453</c:v>
                </c:pt>
                <c:pt idx="248">
                  <c:v>3.2845243750000002</c:v>
                </c:pt>
                <c:pt idx="249">
                  <c:v>3.849661094</c:v>
                </c:pt>
                <c:pt idx="250">
                  <c:v>4.0066435159999996</c:v>
                </c:pt>
                <c:pt idx="251">
                  <c:v>3.849661094</c:v>
                </c:pt>
                <c:pt idx="252">
                  <c:v>3.221731406</c:v>
                </c:pt>
                <c:pt idx="253">
                  <c:v>2.436819297</c:v>
                </c:pt>
                <c:pt idx="254">
                  <c:v>1.7460966410000001</c:v>
                </c:pt>
                <c:pt idx="255">
                  <c:v>1.2123564060000001</c:v>
                </c:pt>
                <c:pt idx="256">
                  <c:v>0.96118453130000003</c:v>
                </c:pt>
                <c:pt idx="257">
                  <c:v>1.055373984</c:v>
                </c:pt>
                <c:pt idx="258">
                  <c:v>1.9344755469999999</c:v>
                </c:pt>
                <c:pt idx="259">
                  <c:v>2.8135771090000001</c:v>
                </c:pt>
                <c:pt idx="260">
                  <c:v>3.0961454690000001</c:v>
                </c:pt>
                <c:pt idx="261">
                  <c:v>3.1275419530000002</c:v>
                </c:pt>
                <c:pt idx="262">
                  <c:v>2.907766563</c:v>
                </c:pt>
                <c:pt idx="263">
                  <c:v>2.4054228129999999</c:v>
                </c:pt>
                <c:pt idx="264">
                  <c:v>1.6833036720000001</c:v>
                </c:pt>
                <c:pt idx="265">
                  <c:v>1.055373984</c:v>
                </c:pt>
                <c:pt idx="266">
                  <c:v>0.74140914059999996</c:v>
                </c:pt>
                <c:pt idx="267">
                  <c:v>0.77280562500000005</c:v>
                </c:pt>
                <c:pt idx="268">
                  <c:v>-1.2106484379999999E-2</c:v>
                </c:pt>
                <c:pt idx="269">
                  <c:v>-4.3502968750000003E-2</c:v>
                </c:pt>
                <c:pt idx="270">
                  <c:v>-7.4899453130000002E-2</c:v>
                </c:pt>
                <c:pt idx="271">
                  <c:v>-4.3502968750000003E-2</c:v>
                </c:pt>
                <c:pt idx="272">
                  <c:v>-4.3502968750000003E-2</c:v>
                </c:pt>
                <c:pt idx="273">
                  <c:v>-1.2106484379999999E-2</c:v>
                </c:pt>
                <c:pt idx="274">
                  <c:v>-1.2106484379999999E-2</c:v>
                </c:pt>
                <c:pt idx="275">
                  <c:v>-4.3502968750000003E-2</c:v>
                </c:pt>
                <c:pt idx="276">
                  <c:v>-1.2106484379999999E-2</c:v>
                </c:pt>
                <c:pt idx="277">
                  <c:v>5.0686484380000001E-2</c:v>
                </c:pt>
                <c:pt idx="278">
                  <c:v>8.2082968749999999E-2</c:v>
                </c:pt>
                <c:pt idx="279">
                  <c:v>-0.92260453129999997</c:v>
                </c:pt>
                <c:pt idx="280">
                  <c:v>-2.272653359</c:v>
                </c:pt>
                <c:pt idx="281">
                  <c:v>-2.272653359</c:v>
                </c:pt>
                <c:pt idx="282">
                  <c:v>-2.2412568749999999</c:v>
                </c:pt>
                <c:pt idx="283">
                  <c:v>-1.8958955470000001</c:v>
                </c:pt>
                <c:pt idx="284">
                  <c:v>-1.424948281</c:v>
                </c:pt>
                <c:pt idx="285">
                  <c:v>-1.016793984</c:v>
                </c:pt>
                <c:pt idx="286">
                  <c:v>-0.76562210939999997</c:v>
                </c:pt>
                <c:pt idx="287">
                  <c:v>-0.82841507810000004</c:v>
                </c:pt>
                <c:pt idx="288">
                  <c:v>-0.95400101559999995</c:v>
                </c:pt>
                <c:pt idx="289">
                  <c:v>-0.98539750000000004</c:v>
                </c:pt>
                <c:pt idx="290">
                  <c:v>-1.016793984</c:v>
                </c:pt>
                <c:pt idx="291">
                  <c:v>-2.3040498440000001</c:v>
                </c:pt>
                <c:pt idx="292">
                  <c:v>-3.0889619530000001</c:v>
                </c:pt>
                <c:pt idx="293">
                  <c:v>-3.3087373439999999</c:v>
                </c:pt>
                <c:pt idx="294">
                  <c:v>-3.1517549219999998</c:v>
                </c:pt>
                <c:pt idx="295">
                  <c:v>-2.8063935940000002</c:v>
                </c:pt>
                <c:pt idx="296">
                  <c:v>-2.5238252339999998</c:v>
                </c:pt>
                <c:pt idx="297">
                  <c:v>-2.1784639060000002</c:v>
                </c:pt>
                <c:pt idx="298">
                  <c:v>-1.707516641</c:v>
                </c:pt>
                <c:pt idx="299">
                  <c:v>-1.267965859</c:v>
                </c:pt>
                <c:pt idx="300">
                  <c:v>-1.1109834380000001</c:v>
                </c:pt>
                <c:pt idx="301">
                  <c:v>0.52163375000000001</c:v>
                </c:pt>
                <c:pt idx="302">
                  <c:v>0.39604781249999998</c:v>
                </c:pt>
                <c:pt idx="303">
                  <c:v>0.33325484379999998</c:v>
                </c:pt>
                <c:pt idx="304">
                  <c:v>0.20766890630000001</c:v>
                </c:pt>
                <c:pt idx="305">
                  <c:v>8.2082968749999999E-2</c:v>
                </c:pt>
                <c:pt idx="306">
                  <c:v>-1.2106484379999999E-2</c:v>
                </c:pt>
                <c:pt idx="307">
                  <c:v>-4.3502968750000003E-2</c:v>
                </c:pt>
                <c:pt idx="308">
                  <c:v>-4.3502968750000003E-2</c:v>
                </c:pt>
                <c:pt idx="309">
                  <c:v>-7.4899453130000002E-2</c:v>
                </c:pt>
                <c:pt idx="310">
                  <c:v>-0.10629593750000001</c:v>
                </c:pt>
                <c:pt idx="311">
                  <c:v>-0.10629593750000001</c:v>
                </c:pt>
                <c:pt idx="312">
                  <c:v>1.118166953</c:v>
                </c:pt>
                <c:pt idx="313">
                  <c:v>1.7147001559999999</c:v>
                </c:pt>
                <c:pt idx="314">
                  <c:v>1.7774931249999999</c:v>
                </c:pt>
                <c:pt idx="315">
                  <c:v>1.494924766</c:v>
                </c:pt>
                <c:pt idx="316">
                  <c:v>0.96118453130000003</c:v>
                </c:pt>
                <c:pt idx="317">
                  <c:v>0.67861617190000001</c:v>
                </c:pt>
                <c:pt idx="318">
                  <c:v>0.71001265629999999</c:v>
                </c:pt>
                <c:pt idx="319">
                  <c:v>0.77280562500000005</c:v>
                </c:pt>
                <c:pt idx="320">
                  <c:v>0.61582320310000005</c:v>
                </c:pt>
                <c:pt idx="321">
                  <c:v>0.71001265629999999</c:v>
                </c:pt>
                <c:pt idx="322">
                  <c:v>0.80420210940000003</c:v>
                </c:pt>
                <c:pt idx="323">
                  <c:v>0.89839156249999996</c:v>
                </c:pt>
                <c:pt idx="324">
                  <c:v>2.4054228129999999</c:v>
                </c:pt>
                <c:pt idx="325">
                  <c:v>3.4101103130000001</c:v>
                </c:pt>
                <c:pt idx="326">
                  <c:v>3.7868681249999998</c:v>
                </c:pt>
                <c:pt idx="327">
                  <c:v>4.0380399999999996</c:v>
                </c:pt>
                <c:pt idx="328">
                  <c:v>4.0380399999999996</c:v>
                </c:pt>
                <c:pt idx="329">
                  <c:v>3.7554716410000002</c:v>
                </c:pt>
                <c:pt idx="330">
                  <c:v>3.3473173439999999</c:v>
                </c:pt>
                <c:pt idx="331">
                  <c:v>2.6879911719999998</c:v>
                </c:pt>
                <c:pt idx="332">
                  <c:v>2.0286650000000002</c:v>
                </c:pt>
                <c:pt idx="333">
                  <c:v>1.6205107030000001</c:v>
                </c:pt>
                <c:pt idx="334">
                  <c:v>-1.2106484379999999E-2</c:v>
                </c:pt>
                <c:pt idx="335">
                  <c:v>1.9290000000000002E-2</c:v>
                </c:pt>
                <c:pt idx="336">
                  <c:v>-1.2106484379999999E-2</c:v>
                </c:pt>
                <c:pt idx="337">
                  <c:v>-1.2106484379999999E-2</c:v>
                </c:pt>
                <c:pt idx="338">
                  <c:v>-1.2106484379999999E-2</c:v>
                </c:pt>
                <c:pt idx="339">
                  <c:v>-4.3502968750000003E-2</c:v>
                </c:pt>
                <c:pt idx="340">
                  <c:v>-7.4899453130000002E-2</c:v>
                </c:pt>
                <c:pt idx="341">
                  <c:v>-1.2106484379999999E-2</c:v>
                </c:pt>
                <c:pt idx="342">
                  <c:v>1.9290000000000002E-2</c:v>
                </c:pt>
                <c:pt idx="343">
                  <c:v>8.2082968749999999E-2</c:v>
                </c:pt>
                <c:pt idx="344">
                  <c:v>0.1448759375</c:v>
                </c:pt>
                <c:pt idx="345">
                  <c:v>-2.3982392969999999</c:v>
                </c:pt>
                <c:pt idx="346">
                  <c:v>-2.6808076559999998</c:v>
                </c:pt>
                <c:pt idx="347">
                  <c:v>-2.6180146880000001</c:v>
                </c:pt>
                <c:pt idx="348">
                  <c:v>-2.1470674220000001</c:v>
                </c:pt>
                <c:pt idx="349">
                  <c:v>-1.3621553129999999</c:v>
                </c:pt>
                <c:pt idx="350">
                  <c:v>-0.73422562499999999</c:v>
                </c:pt>
                <c:pt idx="351">
                  <c:v>-0.54584671880000002</c:v>
                </c:pt>
                <c:pt idx="352">
                  <c:v>-0.48305375</c:v>
                </c:pt>
                <c:pt idx="353">
                  <c:v>-0.51445023440000004</c:v>
                </c:pt>
                <c:pt idx="354">
                  <c:v>-0.60863968749999997</c:v>
                </c:pt>
                <c:pt idx="355">
                  <c:v>-0.79701859379999995</c:v>
                </c:pt>
                <c:pt idx="356">
                  <c:v>-1.3621553129999999</c:v>
                </c:pt>
                <c:pt idx="357">
                  <c:v>-1.7389131250000001</c:v>
                </c:pt>
                <c:pt idx="358">
                  <c:v>-1.456344766</c:v>
                </c:pt>
                <c:pt idx="359">
                  <c:v>-0.89120804689999999</c:v>
                </c:pt>
                <c:pt idx="360">
                  <c:v>-0.64003617189999995</c:v>
                </c:pt>
                <c:pt idx="361">
                  <c:v>-0.51445023440000004</c:v>
                </c:pt>
                <c:pt idx="362">
                  <c:v>-0.54584671880000002</c:v>
                </c:pt>
                <c:pt idx="363">
                  <c:v>-0.57724320309999999</c:v>
                </c:pt>
                <c:pt idx="364">
                  <c:v>-0.82841507810000004</c:v>
                </c:pt>
                <c:pt idx="365">
                  <c:v>-1.2051728909999999</c:v>
                </c:pt>
                <c:pt idx="366">
                  <c:v>-1.267965859</c:v>
                </c:pt>
                <c:pt idx="367">
                  <c:v>0.1762724219</c:v>
                </c:pt>
                <c:pt idx="368">
                  <c:v>0.1448759375</c:v>
                </c:pt>
                <c:pt idx="369">
                  <c:v>0.1448759375</c:v>
                </c:pt>
                <c:pt idx="370">
                  <c:v>0.1134794531</c:v>
                </c:pt>
                <c:pt idx="371">
                  <c:v>8.2082968749999999E-2</c:v>
                </c:pt>
                <c:pt idx="372">
                  <c:v>1.9290000000000002E-2</c:v>
                </c:pt>
                <c:pt idx="373">
                  <c:v>-7.4899453130000002E-2</c:v>
                </c:pt>
                <c:pt idx="374">
                  <c:v>-7.4899453130000002E-2</c:v>
                </c:pt>
                <c:pt idx="375">
                  <c:v>-7.4899453130000002E-2</c:v>
                </c:pt>
                <c:pt idx="376">
                  <c:v>-4.3502968750000003E-2</c:v>
                </c:pt>
                <c:pt idx="377">
                  <c:v>-7.4899453130000002E-2</c:v>
                </c:pt>
                <c:pt idx="378">
                  <c:v>1.7460966410000001</c:v>
                </c:pt>
                <c:pt idx="379">
                  <c:v>2.0286650000000002</c:v>
                </c:pt>
                <c:pt idx="380">
                  <c:v>1.8402860940000001</c:v>
                </c:pt>
                <c:pt idx="381">
                  <c:v>1.651907188</c:v>
                </c:pt>
                <c:pt idx="382">
                  <c:v>1.400735313</c:v>
                </c:pt>
                <c:pt idx="383">
                  <c:v>0.96118453130000003</c:v>
                </c:pt>
                <c:pt idx="384">
                  <c:v>0.64721968750000003</c:v>
                </c:pt>
                <c:pt idx="385">
                  <c:v>0.74140914059999996</c:v>
                </c:pt>
                <c:pt idx="386">
                  <c:v>0.83559859380000001</c:v>
                </c:pt>
                <c:pt idx="387">
                  <c:v>0.92978804690000005</c:v>
                </c:pt>
                <c:pt idx="388">
                  <c:v>0.89839156249999996</c:v>
                </c:pt>
                <c:pt idx="389">
                  <c:v>1.432131797</c:v>
                </c:pt>
                <c:pt idx="390">
                  <c:v>2.3426298440000002</c:v>
                </c:pt>
                <c:pt idx="391">
                  <c:v>2.6879911719999998</c:v>
                </c:pt>
                <c:pt idx="392">
                  <c:v>2.8763700779999999</c:v>
                </c:pt>
                <c:pt idx="393">
                  <c:v>3.0333524999999999</c:v>
                </c:pt>
                <c:pt idx="394">
                  <c:v>2.7821806250000001</c:v>
                </c:pt>
                <c:pt idx="395">
                  <c:v>2.1542509380000001</c:v>
                </c:pt>
                <c:pt idx="396">
                  <c:v>1.337942344</c:v>
                </c:pt>
                <c:pt idx="397">
                  <c:v>0.74140914059999996</c:v>
                </c:pt>
                <c:pt idx="398">
                  <c:v>0.64721968750000003</c:v>
                </c:pt>
                <c:pt idx="399">
                  <c:v>1.9290000000000002E-2</c:v>
                </c:pt>
                <c:pt idx="400">
                  <c:v>-4.3502968750000003E-2</c:v>
                </c:pt>
                <c:pt idx="401">
                  <c:v>-4.3502968750000003E-2</c:v>
                </c:pt>
                <c:pt idx="402">
                  <c:v>-1.2106484379999999E-2</c:v>
                </c:pt>
                <c:pt idx="403">
                  <c:v>-1.2106484379999999E-2</c:v>
                </c:pt>
                <c:pt idx="404">
                  <c:v>-1.2106484379999999E-2</c:v>
                </c:pt>
                <c:pt idx="405">
                  <c:v>-4.3502968750000003E-2</c:v>
                </c:pt>
                <c:pt idx="406">
                  <c:v>-7.4899453130000002E-2</c:v>
                </c:pt>
                <c:pt idx="407">
                  <c:v>-7.4899453130000002E-2</c:v>
                </c:pt>
                <c:pt idx="408">
                  <c:v>-1.2106484379999999E-2</c:v>
                </c:pt>
                <c:pt idx="409">
                  <c:v>5.0686484380000001E-2</c:v>
                </c:pt>
                <c:pt idx="410">
                  <c:v>-1.424948281</c:v>
                </c:pt>
                <c:pt idx="411">
                  <c:v>-3.2773408590000002</c:v>
                </c:pt>
                <c:pt idx="412">
                  <c:v>-4.0622529690000002</c:v>
                </c:pt>
                <c:pt idx="413">
                  <c:v>-4.1878389059999996</c:v>
                </c:pt>
                <c:pt idx="414">
                  <c:v>-3.8110810939999999</c:v>
                </c:pt>
                <c:pt idx="415">
                  <c:v>-3.057565469</c:v>
                </c:pt>
                <c:pt idx="416">
                  <c:v>-2.2098603909999999</c:v>
                </c:pt>
                <c:pt idx="417">
                  <c:v>-1.550534219</c:v>
                </c:pt>
                <c:pt idx="418">
                  <c:v>-0.79701859379999995</c:v>
                </c:pt>
                <c:pt idx="419">
                  <c:v>-0.67143265630000004</c:v>
                </c:pt>
                <c:pt idx="420">
                  <c:v>-0.67143265630000004</c:v>
                </c:pt>
                <c:pt idx="421">
                  <c:v>-0.67143265630000004</c:v>
                </c:pt>
                <c:pt idx="422">
                  <c:v>-2.0214814840000002</c:v>
                </c:pt>
                <c:pt idx="423">
                  <c:v>-2.712204141</c:v>
                </c:pt>
                <c:pt idx="424">
                  <c:v>-2.7749971090000001</c:v>
                </c:pt>
                <c:pt idx="425">
                  <c:v>-2.5238252339999998</c:v>
                </c:pt>
                <c:pt idx="426">
                  <c:v>-2.1470674220000001</c:v>
                </c:pt>
                <c:pt idx="427">
                  <c:v>-1.550534219</c:v>
                </c:pt>
                <c:pt idx="428">
                  <c:v>-1.016793984</c:v>
                </c:pt>
                <c:pt idx="429">
                  <c:v>-0.67143265630000004</c:v>
                </c:pt>
                <c:pt idx="430">
                  <c:v>-0.79701859379999995</c:v>
                </c:pt>
                <c:pt idx="431">
                  <c:v>-1.016793984</c:v>
                </c:pt>
                <c:pt idx="432">
                  <c:v>0.33325484379999998</c:v>
                </c:pt>
                <c:pt idx="433">
                  <c:v>0.27046187500000002</c:v>
                </c:pt>
                <c:pt idx="434">
                  <c:v>0.1448759375</c:v>
                </c:pt>
                <c:pt idx="435">
                  <c:v>8.2082968749999999E-2</c:v>
                </c:pt>
                <c:pt idx="436">
                  <c:v>5.0686484380000001E-2</c:v>
                </c:pt>
                <c:pt idx="437">
                  <c:v>8.2082968749999999E-2</c:v>
                </c:pt>
                <c:pt idx="438">
                  <c:v>1.9290000000000002E-2</c:v>
                </c:pt>
                <c:pt idx="439">
                  <c:v>1.9290000000000002E-2</c:v>
                </c:pt>
                <c:pt idx="440">
                  <c:v>-4.3502968750000003E-2</c:v>
                </c:pt>
                <c:pt idx="441">
                  <c:v>-7.4899453130000002E-2</c:v>
                </c:pt>
                <c:pt idx="442">
                  <c:v>-7.4899453130000002E-2</c:v>
                </c:pt>
                <c:pt idx="443">
                  <c:v>1.2123564060000001</c:v>
                </c:pt>
                <c:pt idx="444">
                  <c:v>1.7460966410000001</c:v>
                </c:pt>
                <c:pt idx="445">
                  <c:v>1.6205107030000001</c:v>
                </c:pt>
                <c:pt idx="446">
                  <c:v>1.1495634379999999</c:v>
                </c:pt>
                <c:pt idx="447">
                  <c:v>0.64721968750000003</c:v>
                </c:pt>
                <c:pt idx="448">
                  <c:v>0.55303023439999999</c:v>
                </c:pt>
                <c:pt idx="449">
                  <c:v>0.58442671879999997</c:v>
                </c:pt>
                <c:pt idx="450">
                  <c:v>0.67861617190000001</c:v>
                </c:pt>
                <c:pt idx="451">
                  <c:v>0.77280562500000005</c:v>
                </c:pt>
                <c:pt idx="452">
                  <c:v>0.92978804690000005</c:v>
                </c:pt>
                <c:pt idx="453">
                  <c:v>1.243752891</c:v>
                </c:pt>
                <c:pt idx="454">
                  <c:v>1.5263212500000001</c:v>
                </c:pt>
                <c:pt idx="455">
                  <c:v>3.221731406</c:v>
                </c:pt>
                <c:pt idx="456">
                  <c:v>4.0066435159999996</c:v>
                </c:pt>
                <c:pt idx="457">
                  <c:v>4.2578153910000003</c:v>
                </c:pt>
                <c:pt idx="458">
                  <c:v>4.3206083590000004</c:v>
                </c:pt>
                <c:pt idx="459">
                  <c:v>4.1950224220000001</c:v>
                </c:pt>
                <c:pt idx="460">
                  <c:v>3.849661094</c:v>
                </c:pt>
                <c:pt idx="461">
                  <c:v>3.4729032809999998</c:v>
                </c:pt>
                <c:pt idx="462">
                  <c:v>2.8763700779999999</c:v>
                </c:pt>
                <c:pt idx="463">
                  <c:v>2.3426298440000002</c:v>
                </c:pt>
                <c:pt idx="464">
                  <c:v>1.9344755469999999</c:v>
                </c:pt>
                <c:pt idx="465">
                  <c:v>-4.3502968750000003E-2</c:v>
                </c:pt>
                <c:pt idx="466">
                  <c:v>-1.2106484379999999E-2</c:v>
                </c:pt>
                <c:pt idx="467">
                  <c:v>-1.2106484379999999E-2</c:v>
                </c:pt>
                <c:pt idx="468">
                  <c:v>-4.3502968750000003E-2</c:v>
                </c:pt>
                <c:pt idx="469">
                  <c:v>-7.4899453130000002E-2</c:v>
                </c:pt>
                <c:pt idx="470">
                  <c:v>-1.2106484379999999E-2</c:v>
                </c:pt>
                <c:pt idx="471">
                  <c:v>-1.2106484379999999E-2</c:v>
                </c:pt>
                <c:pt idx="472">
                  <c:v>1.9290000000000002E-2</c:v>
                </c:pt>
                <c:pt idx="473">
                  <c:v>1.9290000000000002E-2</c:v>
                </c:pt>
                <c:pt idx="474">
                  <c:v>1.9290000000000002E-2</c:v>
                </c:pt>
                <c:pt idx="475">
                  <c:v>-1.2106484379999999E-2</c:v>
                </c:pt>
                <c:pt idx="476">
                  <c:v>-1.864499063</c:v>
                </c:pt>
                <c:pt idx="477">
                  <c:v>-2.1470674220000001</c:v>
                </c:pt>
                <c:pt idx="478">
                  <c:v>-2.0528779689999999</c:v>
                </c:pt>
                <c:pt idx="479">
                  <c:v>-1.456344766</c:v>
                </c:pt>
                <c:pt idx="480">
                  <c:v>-0.79701859379999995</c:v>
                </c:pt>
                <c:pt idx="481">
                  <c:v>-0.64003617189999995</c:v>
                </c:pt>
                <c:pt idx="482">
                  <c:v>-0.67143265630000004</c:v>
                </c:pt>
                <c:pt idx="483">
                  <c:v>-0.73422562499999999</c:v>
                </c:pt>
                <c:pt idx="484">
                  <c:v>-0.76562210939999997</c:v>
                </c:pt>
                <c:pt idx="485">
                  <c:v>-0.76562210939999997</c:v>
                </c:pt>
                <c:pt idx="486">
                  <c:v>-0.70282914060000001</c:v>
                </c:pt>
                <c:pt idx="487">
                  <c:v>-0.98539750000000004</c:v>
                </c:pt>
                <c:pt idx="488">
                  <c:v>-1.2993623439999999</c:v>
                </c:pt>
                <c:pt idx="489">
                  <c:v>-1.3621553129999999</c:v>
                </c:pt>
                <c:pt idx="490">
                  <c:v>-1.550534219</c:v>
                </c:pt>
                <c:pt idx="491">
                  <c:v>-1.644723672</c:v>
                </c:pt>
                <c:pt idx="492">
                  <c:v>-1.6761201560000001</c:v>
                </c:pt>
                <c:pt idx="493">
                  <c:v>-1.5191377340000001</c:v>
                </c:pt>
                <c:pt idx="494">
                  <c:v>-1.1423799219999999</c:v>
                </c:pt>
                <c:pt idx="495">
                  <c:v>-0.95400101559999995</c:v>
                </c:pt>
                <c:pt idx="496">
                  <c:v>-1.079586953</c:v>
                </c:pt>
                <c:pt idx="497">
                  <c:v>-1.079586953</c:v>
                </c:pt>
                <c:pt idx="498">
                  <c:v>0.39604781249999998</c:v>
                </c:pt>
                <c:pt idx="499">
                  <c:v>0.3018583594</c:v>
                </c:pt>
                <c:pt idx="500">
                  <c:v>0.1762724219</c:v>
                </c:pt>
                <c:pt idx="501">
                  <c:v>8.2082968749999999E-2</c:v>
                </c:pt>
                <c:pt idx="502">
                  <c:v>1.9290000000000002E-2</c:v>
                </c:pt>
                <c:pt idx="503">
                  <c:v>-4.3502968750000003E-2</c:v>
                </c:pt>
                <c:pt idx="504">
                  <c:v>-0.10629593750000001</c:v>
                </c:pt>
                <c:pt idx="505">
                  <c:v>-7.4899453130000002E-2</c:v>
                </c:pt>
                <c:pt idx="506">
                  <c:v>-7.4899453130000002E-2</c:v>
                </c:pt>
                <c:pt idx="507">
                  <c:v>-7.4899453130000002E-2</c:v>
                </c:pt>
                <c:pt idx="508">
                  <c:v>-1.2106484379999999E-2</c:v>
                </c:pt>
                <c:pt idx="509">
                  <c:v>1.7774931249999999</c:v>
                </c:pt>
                <c:pt idx="510">
                  <c:v>2.279836875</c:v>
                </c:pt>
                <c:pt idx="511">
                  <c:v>2.0914579689999999</c:v>
                </c:pt>
                <c:pt idx="512">
                  <c:v>1.808889609</c:v>
                </c:pt>
                <c:pt idx="513">
                  <c:v>1.5577177339999999</c:v>
                </c:pt>
                <c:pt idx="514">
                  <c:v>1.055373984</c:v>
                </c:pt>
                <c:pt idx="515">
                  <c:v>0.61582320310000005</c:v>
                </c:pt>
                <c:pt idx="516">
                  <c:v>0.55303023439999999</c:v>
                </c:pt>
                <c:pt idx="517">
                  <c:v>0.55303023439999999</c:v>
                </c:pt>
                <c:pt idx="518">
                  <c:v>0.67861617190000001</c:v>
                </c:pt>
                <c:pt idx="519">
                  <c:v>0.83559859380000001</c:v>
                </c:pt>
                <c:pt idx="520">
                  <c:v>1.808889609</c:v>
                </c:pt>
                <c:pt idx="521">
                  <c:v>2.6879911719999998</c:v>
                </c:pt>
                <c:pt idx="522">
                  <c:v>2.8449735939999998</c:v>
                </c:pt>
                <c:pt idx="523">
                  <c:v>2.593801719</c:v>
                </c:pt>
                <c:pt idx="524">
                  <c:v>2.0914579689999999</c:v>
                </c:pt>
                <c:pt idx="525">
                  <c:v>1.275149375</c:v>
                </c:pt>
                <c:pt idx="526">
                  <c:v>0.49023726560000003</c:v>
                </c:pt>
                <c:pt idx="527">
                  <c:v>0.39604781249999998</c:v>
                </c:pt>
                <c:pt idx="528">
                  <c:v>0.49023726560000003</c:v>
                </c:pt>
                <c:pt idx="529">
                  <c:v>0.67861617190000001</c:v>
                </c:pt>
                <c:pt idx="530">
                  <c:v>1.9290000000000002E-2</c:v>
                </c:pt>
                <c:pt idx="531">
                  <c:v>-1.2106484379999999E-2</c:v>
                </c:pt>
                <c:pt idx="532">
                  <c:v>-4.3502968750000003E-2</c:v>
                </c:pt>
                <c:pt idx="533">
                  <c:v>-7.4899453130000002E-2</c:v>
                </c:pt>
                <c:pt idx="534">
                  <c:v>-4.3502968750000003E-2</c:v>
                </c:pt>
                <c:pt idx="535">
                  <c:v>-4.3502968750000003E-2</c:v>
                </c:pt>
                <c:pt idx="536">
                  <c:v>-4.3502968750000003E-2</c:v>
                </c:pt>
                <c:pt idx="537">
                  <c:v>-7.4899453130000002E-2</c:v>
                </c:pt>
                <c:pt idx="538">
                  <c:v>-4.3502968750000003E-2</c:v>
                </c:pt>
                <c:pt idx="539">
                  <c:v>8.2082968749999999E-2</c:v>
                </c:pt>
                <c:pt idx="540">
                  <c:v>8.2082968749999999E-2</c:v>
                </c:pt>
                <c:pt idx="541">
                  <c:v>-1.1109834380000001</c:v>
                </c:pt>
                <c:pt idx="542">
                  <c:v>-2.586618203</c:v>
                </c:pt>
                <c:pt idx="543">
                  <c:v>-2.869186563</c:v>
                </c:pt>
                <c:pt idx="544">
                  <c:v>-2.5238252339999998</c:v>
                </c:pt>
                <c:pt idx="545">
                  <c:v>-1.8958955470000001</c:v>
                </c:pt>
                <c:pt idx="546">
                  <c:v>-1.267965859</c:v>
                </c:pt>
                <c:pt idx="547">
                  <c:v>-0.67143265630000004</c:v>
                </c:pt>
                <c:pt idx="548">
                  <c:v>-0.60863968749999997</c:v>
                </c:pt>
                <c:pt idx="549">
                  <c:v>-0.70282914060000001</c:v>
                </c:pt>
                <c:pt idx="550">
                  <c:v>-0.89120804689999999</c:v>
                </c:pt>
                <c:pt idx="551">
                  <c:v>-0.98539750000000004</c:v>
                </c:pt>
                <c:pt idx="552">
                  <c:v>-1.236569375</c:v>
                </c:pt>
                <c:pt idx="553">
                  <c:v>-2.3982392969999999</c:v>
                </c:pt>
                <c:pt idx="554">
                  <c:v>-2.7749971090000001</c:v>
                </c:pt>
                <c:pt idx="555">
                  <c:v>-2.6494111720000002</c:v>
                </c:pt>
                <c:pt idx="556">
                  <c:v>-2.6180146880000001</c:v>
                </c:pt>
                <c:pt idx="557">
                  <c:v>-2.3668428129999999</c:v>
                </c:pt>
                <c:pt idx="558">
                  <c:v>-2.0842744529999999</c:v>
                </c:pt>
                <c:pt idx="559">
                  <c:v>-1.6761201560000001</c:v>
                </c:pt>
                <c:pt idx="560">
                  <c:v>-1.079586953</c:v>
                </c:pt>
                <c:pt idx="561">
                  <c:v>-1.1109834380000001</c:v>
                </c:pt>
                <c:pt idx="562">
                  <c:v>-1.173776406</c:v>
                </c:pt>
                <c:pt idx="563">
                  <c:v>0.36465132810000001</c:v>
                </c:pt>
                <c:pt idx="564">
                  <c:v>0.33325484379999998</c:v>
                </c:pt>
                <c:pt idx="565">
                  <c:v>0.27046187500000002</c:v>
                </c:pt>
                <c:pt idx="566">
                  <c:v>0.1762724219</c:v>
                </c:pt>
                <c:pt idx="567">
                  <c:v>0.1134794531</c:v>
                </c:pt>
                <c:pt idx="568">
                  <c:v>1.9290000000000002E-2</c:v>
                </c:pt>
                <c:pt idx="569">
                  <c:v>-4.3502968750000003E-2</c:v>
                </c:pt>
                <c:pt idx="570">
                  <c:v>-7.4899453130000002E-2</c:v>
                </c:pt>
                <c:pt idx="571">
                  <c:v>-7.4899453130000002E-2</c:v>
                </c:pt>
                <c:pt idx="572">
                  <c:v>-7.4899453130000002E-2</c:v>
                </c:pt>
                <c:pt idx="573">
                  <c:v>-4.3502968750000003E-2</c:v>
                </c:pt>
                <c:pt idx="574">
                  <c:v>1.808889609</c:v>
                </c:pt>
                <c:pt idx="575">
                  <c:v>3.1275419530000002</c:v>
                </c:pt>
                <c:pt idx="576">
                  <c:v>3.7240751560000001</c:v>
                </c:pt>
                <c:pt idx="577">
                  <c:v>3.8182646089999999</c:v>
                </c:pt>
                <c:pt idx="578">
                  <c:v>3.7240751560000001</c:v>
                </c:pt>
                <c:pt idx="579">
                  <c:v>3.5042997659999999</c:v>
                </c:pt>
                <c:pt idx="580">
                  <c:v>3.1589384379999998</c:v>
                </c:pt>
                <c:pt idx="581">
                  <c:v>2.6251982030000001</c:v>
                </c:pt>
                <c:pt idx="582">
                  <c:v>1.9972685160000001</c:v>
                </c:pt>
                <c:pt idx="583">
                  <c:v>1.337942344</c:v>
                </c:pt>
                <c:pt idx="584">
                  <c:v>0.96118453130000003</c:v>
                </c:pt>
                <c:pt idx="585">
                  <c:v>1.118166953</c:v>
                </c:pt>
                <c:pt idx="586">
                  <c:v>2.5624052339999999</c:v>
                </c:pt>
                <c:pt idx="587">
                  <c:v>3.221731406</c:v>
                </c:pt>
                <c:pt idx="588">
                  <c:v>3.378713828</c:v>
                </c:pt>
                <c:pt idx="589">
                  <c:v>3.2531278910000001</c:v>
                </c:pt>
                <c:pt idx="590">
                  <c:v>2.9391630470000001</c:v>
                </c:pt>
                <c:pt idx="591">
                  <c:v>2.4996122660000002</c:v>
                </c:pt>
                <c:pt idx="592">
                  <c:v>1.9972685160000001</c:v>
                </c:pt>
                <c:pt idx="593">
                  <c:v>1.5263212500000001</c:v>
                </c:pt>
                <c:pt idx="594">
                  <c:v>1.118166953</c:v>
                </c:pt>
                <c:pt idx="595">
                  <c:v>0.77280562500000005</c:v>
                </c:pt>
                <c:pt idx="596">
                  <c:v>-1.2106484379999999E-2</c:v>
                </c:pt>
                <c:pt idx="597">
                  <c:v>-1.2106484379999999E-2</c:v>
                </c:pt>
                <c:pt idx="598">
                  <c:v>1.9290000000000002E-2</c:v>
                </c:pt>
                <c:pt idx="599">
                  <c:v>-4.3502968750000003E-2</c:v>
                </c:pt>
                <c:pt idx="600">
                  <c:v>-4.3502968750000003E-2</c:v>
                </c:pt>
                <c:pt idx="601">
                  <c:v>-4.3502968750000003E-2</c:v>
                </c:pt>
                <c:pt idx="602">
                  <c:v>-4.3502968750000003E-2</c:v>
                </c:pt>
                <c:pt idx="603">
                  <c:v>-1.2106484379999999E-2</c:v>
                </c:pt>
                <c:pt idx="604">
                  <c:v>-1.2106484379999999E-2</c:v>
                </c:pt>
                <c:pt idx="605">
                  <c:v>5.0686484380000001E-2</c:v>
                </c:pt>
                <c:pt idx="606">
                  <c:v>8.2082968749999999E-2</c:v>
                </c:pt>
                <c:pt idx="607">
                  <c:v>-1.864499063</c:v>
                </c:pt>
                <c:pt idx="608">
                  <c:v>-1.7703096089999999</c:v>
                </c:pt>
                <c:pt idx="609">
                  <c:v>-1.330758828</c:v>
                </c:pt>
                <c:pt idx="610">
                  <c:v>-1.1109834380000001</c:v>
                </c:pt>
                <c:pt idx="611">
                  <c:v>-0.92260453129999997</c:v>
                </c:pt>
                <c:pt idx="612">
                  <c:v>-0.73422562499999999</c:v>
                </c:pt>
                <c:pt idx="613">
                  <c:v>-0.54584671880000002</c:v>
                </c:pt>
                <c:pt idx="614">
                  <c:v>-0.48305375</c:v>
                </c:pt>
                <c:pt idx="615">
                  <c:v>-0.57724320309999999</c:v>
                </c:pt>
                <c:pt idx="616">
                  <c:v>-0.70282914060000001</c:v>
                </c:pt>
                <c:pt idx="617">
                  <c:v>-0.92260453129999997</c:v>
                </c:pt>
                <c:pt idx="618">
                  <c:v>-1.8958955470000001</c:v>
                </c:pt>
                <c:pt idx="619">
                  <c:v>-2.8063935940000002</c:v>
                </c:pt>
                <c:pt idx="620">
                  <c:v>-3.214547891</c:v>
                </c:pt>
                <c:pt idx="621">
                  <c:v>-3.1831514059999999</c:v>
                </c:pt>
                <c:pt idx="622">
                  <c:v>-2.9319795310000001</c:v>
                </c:pt>
                <c:pt idx="623">
                  <c:v>-2.5552217189999999</c:v>
                </c:pt>
                <c:pt idx="624">
                  <c:v>-2.0214814840000002</c:v>
                </c:pt>
                <c:pt idx="625">
                  <c:v>-1.644723672</c:v>
                </c:pt>
                <c:pt idx="626">
                  <c:v>-1.550534219</c:v>
                </c:pt>
                <c:pt idx="627">
                  <c:v>-1.6761201560000001</c:v>
                </c:pt>
                <c:pt idx="628">
                  <c:v>-0.10629593750000001</c:v>
                </c:pt>
                <c:pt idx="629">
                  <c:v>0.1762724219</c:v>
                </c:pt>
                <c:pt idx="630">
                  <c:v>0.1448759375</c:v>
                </c:pt>
                <c:pt idx="631">
                  <c:v>0.1134794531</c:v>
                </c:pt>
                <c:pt idx="632">
                  <c:v>0.1134794531</c:v>
                </c:pt>
                <c:pt idx="633">
                  <c:v>5.0686484380000001E-2</c:v>
                </c:pt>
                <c:pt idx="634">
                  <c:v>-4.3502968750000003E-2</c:v>
                </c:pt>
                <c:pt idx="635">
                  <c:v>-7.4899453130000002E-2</c:v>
                </c:pt>
                <c:pt idx="636">
                  <c:v>-7.4899453130000002E-2</c:v>
                </c:pt>
                <c:pt idx="637">
                  <c:v>-4.3502968750000003E-2</c:v>
                </c:pt>
                <c:pt idx="638">
                  <c:v>-7.4899453130000002E-2</c:v>
                </c:pt>
                <c:pt idx="639">
                  <c:v>0.89839156249999996</c:v>
                </c:pt>
                <c:pt idx="640">
                  <c:v>2.0914579689999999</c:v>
                </c:pt>
                <c:pt idx="641">
                  <c:v>2.311233359</c:v>
                </c:pt>
                <c:pt idx="642">
                  <c:v>2.1856474220000002</c:v>
                </c:pt>
                <c:pt idx="643">
                  <c:v>1.9030790630000001</c:v>
                </c:pt>
                <c:pt idx="644">
                  <c:v>1.5263212500000001</c:v>
                </c:pt>
                <c:pt idx="645">
                  <c:v>0.89839156249999996</c:v>
                </c:pt>
                <c:pt idx="646">
                  <c:v>0.58442671879999997</c:v>
                </c:pt>
                <c:pt idx="647">
                  <c:v>0.61582320310000005</c:v>
                </c:pt>
                <c:pt idx="648">
                  <c:v>0.77280562500000005</c:v>
                </c:pt>
                <c:pt idx="649">
                  <c:v>0.89839156249999996</c:v>
                </c:pt>
                <c:pt idx="650">
                  <c:v>0.89839156249999996</c:v>
                </c:pt>
                <c:pt idx="651">
                  <c:v>1.4635282810000001</c:v>
                </c:pt>
                <c:pt idx="652">
                  <c:v>1.5577177339999999</c:v>
                </c:pt>
                <c:pt idx="653">
                  <c:v>1.243752891</c:v>
                </c:pt>
                <c:pt idx="654">
                  <c:v>1.0239775</c:v>
                </c:pt>
                <c:pt idx="655">
                  <c:v>0.83559859380000001</c:v>
                </c:pt>
                <c:pt idx="656">
                  <c:v>0.74140914059999996</c:v>
                </c:pt>
                <c:pt idx="657">
                  <c:v>0.86699507809999998</c:v>
                </c:pt>
                <c:pt idx="658">
                  <c:v>0.92978804690000005</c:v>
                </c:pt>
                <c:pt idx="659">
                  <c:v>1.243752891</c:v>
                </c:pt>
                <c:pt idx="660">
                  <c:v>1.808889609</c:v>
                </c:pt>
                <c:pt idx="661">
                  <c:v>-1.2106484379999999E-2</c:v>
                </c:pt>
                <c:pt idx="662">
                  <c:v>-7.4899453130000002E-2</c:v>
                </c:pt>
                <c:pt idx="663">
                  <c:v>-4.3502968750000003E-2</c:v>
                </c:pt>
                <c:pt idx="664">
                  <c:v>-7.4899453130000002E-2</c:v>
                </c:pt>
                <c:pt idx="665">
                  <c:v>-4.3502968750000003E-2</c:v>
                </c:pt>
                <c:pt idx="666">
                  <c:v>-1.2106484379999999E-2</c:v>
                </c:pt>
                <c:pt idx="667">
                  <c:v>-4.3502968750000003E-2</c:v>
                </c:pt>
                <c:pt idx="668">
                  <c:v>-4.3502968750000003E-2</c:v>
                </c:pt>
                <c:pt idx="669">
                  <c:v>-7.4899453130000002E-2</c:v>
                </c:pt>
                <c:pt idx="670">
                  <c:v>-1.2106484379999999E-2</c:v>
                </c:pt>
                <c:pt idx="671">
                  <c:v>5.0686484380000001E-2</c:v>
                </c:pt>
                <c:pt idx="672">
                  <c:v>-1.7703096089999999</c:v>
                </c:pt>
                <c:pt idx="673">
                  <c:v>-2.4924287500000002</c:v>
                </c:pt>
                <c:pt idx="674">
                  <c:v>-2.429635781</c:v>
                </c:pt>
                <c:pt idx="675">
                  <c:v>-2.0528779689999999</c:v>
                </c:pt>
                <c:pt idx="676">
                  <c:v>-1.424948281</c:v>
                </c:pt>
                <c:pt idx="677">
                  <c:v>-0.98539750000000004</c:v>
                </c:pt>
                <c:pt idx="678">
                  <c:v>-0.89120804689999999</c:v>
                </c:pt>
                <c:pt idx="679">
                  <c:v>-0.85981156250000002</c:v>
                </c:pt>
                <c:pt idx="680">
                  <c:v>-0.76562210939999997</c:v>
                </c:pt>
                <c:pt idx="681">
                  <c:v>-0.70282914060000001</c:v>
                </c:pt>
                <c:pt idx="682">
                  <c:v>-0.67143265630000004</c:v>
                </c:pt>
                <c:pt idx="683">
                  <c:v>-1.330758828</c:v>
                </c:pt>
                <c:pt idx="684">
                  <c:v>-2.3040498440000001</c:v>
                </c:pt>
                <c:pt idx="685">
                  <c:v>-2.6808076559999998</c:v>
                </c:pt>
                <c:pt idx="686">
                  <c:v>-2.4924287500000002</c:v>
                </c:pt>
                <c:pt idx="687">
                  <c:v>-2.0214814840000002</c:v>
                </c:pt>
                <c:pt idx="688">
                  <c:v>-1.330758828</c:v>
                </c:pt>
                <c:pt idx="689">
                  <c:v>-0.89120804689999999</c:v>
                </c:pt>
                <c:pt idx="690">
                  <c:v>-0.73422562499999999</c:v>
                </c:pt>
                <c:pt idx="691">
                  <c:v>-0.60863968749999997</c:v>
                </c:pt>
                <c:pt idx="692">
                  <c:v>-0.70282914060000001</c:v>
                </c:pt>
                <c:pt idx="693">
                  <c:v>-0.54584671880000002</c:v>
                </c:pt>
                <c:pt idx="694">
                  <c:v>0.49023726560000003</c:v>
                </c:pt>
                <c:pt idx="695">
                  <c:v>0.27046187500000002</c:v>
                </c:pt>
                <c:pt idx="696">
                  <c:v>0.1448759375</c:v>
                </c:pt>
                <c:pt idx="697">
                  <c:v>5.0686484380000001E-2</c:v>
                </c:pt>
                <c:pt idx="698">
                  <c:v>1.9290000000000002E-2</c:v>
                </c:pt>
                <c:pt idx="699">
                  <c:v>1.9290000000000002E-2</c:v>
                </c:pt>
                <c:pt idx="700">
                  <c:v>-1.2106484379999999E-2</c:v>
                </c:pt>
                <c:pt idx="701">
                  <c:v>-1.2106484379999999E-2</c:v>
                </c:pt>
                <c:pt idx="702">
                  <c:v>-4.3502968750000003E-2</c:v>
                </c:pt>
                <c:pt idx="703">
                  <c:v>-7.4899453130000002E-2</c:v>
                </c:pt>
                <c:pt idx="704">
                  <c:v>-7.4899453130000002E-2</c:v>
                </c:pt>
                <c:pt idx="705">
                  <c:v>2.3740263279999998</c:v>
                </c:pt>
                <c:pt idx="706">
                  <c:v>3.5984892190000002</c:v>
                </c:pt>
                <c:pt idx="707">
                  <c:v>3.9752470309999999</c:v>
                </c:pt>
                <c:pt idx="708">
                  <c:v>3.9438505469999998</c:v>
                </c:pt>
                <c:pt idx="709">
                  <c:v>3.53569625</c:v>
                </c:pt>
                <c:pt idx="710">
                  <c:v>2.9391630470000001</c:v>
                </c:pt>
                <c:pt idx="711">
                  <c:v>2.3426298440000002</c:v>
                </c:pt>
                <c:pt idx="712">
                  <c:v>1.808889609</c:v>
                </c:pt>
                <c:pt idx="713">
                  <c:v>1.432131797</c:v>
                </c:pt>
                <c:pt idx="714">
                  <c:v>1.180959922</c:v>
                </c:pt>
                <c:pt idx="715">
                  <c:v>1.2123564060000001</c:v>
                </c:pt>
                <c:pt idx="716">
                  <c:v>2.122854453</c:v>
                </c:pt>
                <c:pt idx="717">
                  <c:v>3.064748984</c:v>
                </c:pt>
                <c:pt idx="718">
                  <c:v>3.2845243750000002</c:v>
                </c:pt>
                <c:pt idx="719">
                  <c:v>3.064748984</c:v>
                </c:pt>
                <c:pt idx="720">
                  <c:v>2.5624052339999999</c:v>
                </c:pt>
                <c:pt idx="721">
                  <c:v>2.279836875</c:v>
                </c:pt>
                <c:pt idx="722">
                  <c:v>1.9030790630000001</c:v>
                </c:pt>
                <c:pt idx="723">
                  <c:v>1.4635282810000001</c:v>
                </c:pt>
                <c:pt idx="724">
                  <c:v>1.275149375</c:v>
                </c:pt>
                <c:pt idx="725">
                  <c:v>1.180959922</c:v>
                </c:pt>
                <c:pt idx="726">
                  <c:v>-1.2106484379999999E-2</c:v>
                </c:pt>
                <c:pt idx="727">
                  <c:v>-4.3502968750000003E-2</c:v>
                </c:pt>
                <c:pt idx="728">
                  <c:v>-4.3502968750000003E-2</c:v>
                </c:pt>
                <c:pt idx="729">
                  <c:v>-4.3502968750000003E-2</c:v>
                </c:pt>
                <c:pt idx="730">
                  <c:v>-7.4899453130000002E-2</c:v>
                </c:pt>
                <c:pt idx="731">
                  <c:v>-7.4899453130000002E-2</c:v>
                </c:pt>
                <c:pt idx="732">
                  <c:v>-4.3502968750000003E-2</c:v>
                </c:pt>
                <c:pt idx="733">
                  <c:v>-1.2106484379999999E-2</c:v>
                </c:pt>
                <c:pt idx="734">
                  <c:v>5.0686484380000001E-2</c:v>
                </c:pt>
                <c:pt idx="735">
                  <c:v>5.0686484380000001E-2</c:v>
                </c:pt>
                <c:pt idx="736">
                  <c:v>1.9290000000000002E-2</c:v>
                </c:pt>
                <c:pt idx="737">
                  <c:v>-1.550534219</c:v>
                </c:pt>
                <c:pt idx="738">
                  <c:v>-1.8958955470000001</c:v>
                </c:pt>
                <c:pt idx="739">
                  <c:v>-1.6761201560000001</c:v>
                </c:pt>
                <c:pt idx="740">
                  <c:v>-1.1109834380000001</c:v>
                </c:pt>
                <c:pt idx="741">
                  <c:v>-1.079586953</c:v>
                </c:pt>
                <c:pt idx="742">
                  <c:v>-0.89120804689999999</c:v>
                </c:pt>
                <c:pt idx="743">
                  <c:v>-0.76562210939999997</c:v>
                </c:pt>
                <c:pt idx="744">
                  <c:v>-0.85981156250000002</c:v>
                </c:pt>
                <c:pt idx="745">
                  <c:v>-0.92260453129999997</c:v>
                </c:pt>
                <c:pt idx="746">
                  <c:v>-1.0481904689999999</c:v>
                </c:pt>
                <c:pt idx="747">
                  <c:v>-1.1109834380000001</c:v>
                </c:pt>
                <c:pt idx="748">
                  <c:v>-1.173776406</c:v>
                </c:pt>
                <c:pt idx="749">
                  <c:v>-2.3354463280000002</c:v>
                </c:pt>
                <c:pt idx="750">
                  <c:v>-2.9319795310000001</c:v>
                </c:pt>
                <c:pt idx="751">
                  <c:v>-3.2773408590000002</c:v>
                </c:pt>
                <c:pt idx="752">
                  <c:v>-3.4029267970000001</c:v>
                </c:pt>
                <c:pt idx="753">
                  <c:v>-3.214547891</c:v>
                </c:pt>
                <c:pt idx="754">
                  <c:v>-2.9319795310000001</c:v>
                </c:pt>
                <c:pt idx="755">
                  <c:v>-2.3668428129999999</c:v>
                </c:pt>
                <c:pt idx="756">
                  <c:v>-1.7703096089999999</c:v>
                </c:pt>
                <c:pt idx="757">
                  <c:v>-1.456344766</c:v>
                </c:pt>
                <c:pt idx="758">
                  <c:v>-1.3621553129999999</c:v>
                </c:pt>
                <c:pt idx="759">
                  <c:v>0.39604781249999998</c:v>
                </c:pt>
                <c:pt idx="760">
                  <c:v>0.27046187500000002</c:v>
                </c:pt>
                <c:pt idx="761">
                  <c:v>0.23906539060000001</c:v>
                </c:pt>
                <c:pt idx="762">
                  <c:v>0.1762724219</c:v>
                </c:pt>
                <c:pt idx="763">
                  <c:v>5.0686484380000001E-2</c:v>
                </c:pt>
                <c:pt idx="764">
                  <c:v>-1.2106484379999999E-2</c:v>
                </c:pt>
                <c:pt idx="765">
                  <c:v>-0.10629593750000001</c:v>
                </c:pt>
                <c:pt idx="766">
                  <c:v>-0.10629593750000001</c:v>
                </c:pt>
                <c:pt idx="767">
                  <c:v>-7.4899453130000002E-2</c:v>
                </c:pt>
                <c:pt idx="768">
                  <c:v>-1.2106484379999999E-2</c:v>
                </c:pt>
                <c:pt idx="769">
                  <c:v>-1.2106484379999999E-2</c:v>
                </c:pt>
                <c:pt idx="770">
                  <c:v>1.494924766</c:v>
                </c:pt>
                <c:pt idx="771">
                  <c:v>1.9344755469999999</c:v>
                </c:pt>
                <c:pt idx="772">
                  <c:v>1.6833036720000001</c:v>
                </c:pt>
                <c:pt idx="773">
                  <c:v>1.2123564060000001</c:v>
                </c:pt>
                <c:pt idx="774">
                  <c:v>0.80420210940000003</c:v>
                </c:pt>
                <c:pt idx="775">
                  <c:v>0.74140914059999996</c:v>
                </c:pt>
                <c:pt idx="776">
                  <c:v>0.71001265629999999</c:v>
                </c:pt>
                <c:pt idx="777">
                  <c:v>0.74140914059999996</c:v>
                </c:pt>
                <c:pt idx="778">
                  <c:v>0.58442671879999997</c:v>
                </c:pt>
                <c:pt idx="779">
                  <c:v>0.55303023439999999</c:v>
                </c:pt>
                <c:pt idx="780">
                  <c:v>0.74140914059999996</c:v>
                </c:pt>
                <c:pt idx="781">
                  <c:v>1.0239775</c:v>
                </c:pt>
                <c:pt idx="782">
                  <c:v>2.4054228129999999</c:v>
                </c:pt>
                <c:pt idx="783">
                  <c:v>3.3473173439999999</c:v>
                </c:pt>
                <c:pt idx="784">
                  <c:v>3.8810575780000001</c:v>
                </c:pt>
                <c:pt idx="785">
                  <c:v>4.163625938</c:v>
                </c:pt>
                <c:pt idx="786">
                  <c:v>4.163625938</c:v>
                </c:pt>
                <c:pt idx="787">
                  <c:v>3.849661094</c:v>
                </c:pt>
                <c:pt idx="788">
                  <c:v>3.1903349219999999</c:v>
                </c:pt>
                <c:pt idx="789">
                  <c:v>2.4996122660000002</c:v>
                </c:pt>
                <c:pt idx="790">
                  <c:v>2.122854453</c:v>
                </c:pt>
                <c:pt idx="791">
                  <c:v>2.0286650000000002</c:v>
                </c:pt>
                <c:pt idx="792">
                  <c:v>1.9290000000000002E-2</c:v>
                </c:pt>
                <c:pt idx="793">
                  <c:v>1.9290000000000002E-2</c:v>
                </c:pt>
                <c:pt idx="794">
                  <c:v>-1.2106484379999999E-2</c:v>
                </c:pt>
                <c:pt idx="795">
                  <c:v>-4.3502968750000003E-2</c:v>
                </c:pt>
                <c:pt idx="796">
                  <c:v>-4.3502968750000003E-2</c:v>
                </c:pt>
                <c:pt idx="797">
                  <c:v>-4.3502968750000003E-2</c:v>
                </c:pt>
                <c:pt idx="798">
                  <c:v>-4.3502968750000003E-2</c:v>
                </c:pt>
                <c:pt idx="799">
                  <c:v>-4.3502968750000003E-2</c:v>
                </c:pt>
                <c:pt idx="800">
                  <c:v>1.9290000000000002E-2</c:v>
                </c:pt>
                <c:pt idx="801">
                  <c:v>0.1134794531</c:v>
                </c:pt>
                <c:pt idx="802">
                  <c:v>-0.95400101559999995</c:v>
                </c:pt>
                <c:pt idx="803">
                  <c:v>-2.3668428129999999</c:v>
                </c:pt>
                <c:pt idx="804">
                  <c:v>-2.8063935940000002</c:v>
                </c:pt>
                <c:pt idx="805">
                  <c:v>-2.5552217189999999</c:v>
                </c:pt>
                <c:pt idx="806">
                  <c:v>-1.864499063</c:v>
                </c:pt>
                <c:pt idx="807">
                  <c:v>-0.98539750000000004</c:v>
                </c:pt>
                <c:pt idx="808">
                  <c:v>-0.64003617189999995</c:v>
                </c:pt>
                <c:pt idx="809">
                  <c:v>-0.57724320309999999</c:v>
                </c:pt>
                <c:pt idx="810">
                  <c:v>-0.57724320309999999</c:v>
                </c:pt>
                <c:pt idx="811">
                  <c:v>-0.67143265630000004</c:v>
                </c:pt>
                <c:pt idx="812">
                  <c:v>-0.79701859379999995</c:v>
                </c:pt>
                <c:pt idx="813">
                  <c:v>-0.92260453129999997</c:v>
                </c:pt>
                <c:pt idx="814">
                  <c:v>-1.7703096089999999</c:v>
                </c:pt>
                <c:pt idx="815">
                  <c:v>-1.9272920309999999</c:v>
                </c:pt>
                <c:pt idx="816">
                  <c:v>-1.5191377340000001</c:v>
                </c:pt>
                <c:pt idx="817">
                  <c:v>-0.82841507810000004</c:v>
                </c:pt>
                <c:pt idx="818">
                  <c:v>-0.60863968749999997</c:v>
                </c:pt>
                <c:pt idx="819">
                  <c:v>-0.51445023440000004</c:v>
                </c:pt>
                <c:pt idx="820">
                  <c:v>-0.54584671880000002</c:v>
                </c:pt>
                <c:pt idx="821">
                  <c:v>-0.70282914060000001</c:v>
                </c:pt>
                <c:pt idx="822">
                  <c:v>-0.92260453129999997</c:v>
                </c:pt>
                <c:pt idx="823">
                  <c:v>-1.267965859</c:v>
                </c:pt>
                <c:pt idx="824">
                  <c:v>0.1448759375</c:v>
                </c:pt>
                <c:pt idx="825">
                  <c:v>0.1762724219</c:v>
                </c:pt>
                <c:pt idx="826">
                  <c:v>0.1448759375</c:v>
                </c:pt>
                <c:pt idx="827">
                  <c:v>0.1134794531</c:v>
                </c:pt>
                <c:pt idx="828">
                  <c:v>5.0686484380000001E-2</c:v>
                </c:pt>
                <c:pt idx="829">
                  <c:v>1.9290000000000002E-2</c:v>
                </c:pt>
                <c:pt idx="830">
                  <c:v>-4.3502968750000003E-2</c:v>
                </c:pt>
                <c:pt idx="831">
                  <c:v>-7.4899453130000002E-2</c:v>
                </c:pt>
                <c:pt idx="832">
                  <c:v>-7.4899453130000002E-2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1742184"/>
        <c:axId val="411750024"/>
      </c:scatterChart>
      <c:valAx>
        <c:axId val="411742184"/>
        <c:scaling>
          <c:orientation val="minMax"/>
          <c:min val="320.00000000001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11750024"/>
        <c:crosses val="autoZero"/>
        <c:crossBetween val="midCat"/>
      </c:valAx>
      <c:valAx>
        <c:axId val="411750024"/>
        <c:scaling>
          <c:orientation val="minMax"/>
          <c:max val="6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TW"/>
          </a:p>
        </c:txPr>
        <c:crossAx val="41174218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6552969784470198"/>
          <c:y val="1.9187837622384095E-2"/>
          <c:w val="0.55025293202614711"/>
          <c:h val="0.1048910846714319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zh-TW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0521103323258691E-2"/>
          <c:y val="5.7224980703431912E-2"/>
          <c:w val="0.9657164664446517"/>
          <c:h val="0.86369116615783792"/>
        </c:manualLayout>
      </c:layout>
      <c:scatterChart>
        <c:scatterStyle val="smoothMarker"/>
        <c:varyColors val="0"/>
        <c:ser>
          <c:idx val="0"/>
          <c:order val="0"/>
          <c:tx>
            <c:v>ia</c:v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工作表1!$A$1:$A$12586</c:f>
              <c:numCache>
                <c:formatCode>General</c:formatCode>
                <c:ptCount val="12586"/>
                <c:pt idx="0">
                  <c:v>24.001999999999999</c:v>
                </c:pt>
                <c:pt idx="1">
                  <c:v>24.002199999999998</c:v>
                </c:pt>
                <c:pt idx="2">
                  <c:v>24.002400000000002</c:v>
                </c:pt>
                <c:pt idx="3">
                  <c:v>24.002600000000001</c:v>
                </c:pt>
                <c:pt idx="4">
                  <c:v>24.002800000000001</c:v>
                </c:pt>
                <c:pt idx="5">
                  <c:v>24.003</c:v>
                </c:pt>
                <c:pt idx="6">
                  <c:v>24.0032</c:v>
                </c:pt>
                <c:pt idx="7">
                  <c:v>24.003399999999999</c:v>
                </c:pt>
                <c:pt idx="8">
                  <c:v>24.003599999999999</c:v>
                </c:pt>
                <c:pt idx="9">
                  <c:v>24.003799999999998</c:v>
                </c:pt>
                <c:pt idx="10">
                  <c:v>24.004000000000001</c:v>
                </c:pt>
                <c:pt idx="11">
                  <c:v>24.004200000000001</c:v>
                </c:pt>
                <c:pt idx="12">
                  <c:v>24.0044</c:v>
                </c:pt>
                <c:pt idx="13">
                  <c:v>24.0046</c:v>
                </c:pt>
                <c:pt idx="14">
                  <c:v>24.004799999999999</c:v>
                </c:pt>
                <c:pt idx="15">
                  <c:v>24.004999999999999</c:v>
                </c:pt>
                <c:pt idx="16">
                  <c:v>24.005199999999999</c:v>
                </c:pt>
                <c:pt idx="17">
                  <c:v>24.005400000000002</c:v>
                </c:pt>
                <c:pt idx="18">
                  <c:v>24.005600000000001</c:v>
                </c:pt>
                <c:pt idx="19">
                  <c:v>24.005800000000001</c:v>
                </c:pt>
                <c:pt idx="20">
                  <c:v>24.006</c:v>
                </c:pt>
                <c:pt idx="21">
                  <c:v>24.0062</c:v>
                </c:pt>
                <c:pt idx="22">
                  <c:v>24.006399999999999</c:v>
                </c:pt>
                <c:pt idx="23">
                  <c:v>24.006599999999999</c:v>
                </c:pt>
                <c:pt idx="24">
                  <c:v>24.006799999999998</c:v>
                </c:pt>
                <c:pt idx="25">
                  <c:v>24.007000000000001</c:v>
                </c:pt>
                <c:pt idx="26">
                  <c:v>24.007200000000001</c:v>
                </c:pt>
                <c:pt idx="27">
                  <c:v>24.007400000000001</c:v>
                </c:pt>
                <c:pt idx="28">
                  <c:v>24.0076</c:v>
                </c:pt>
                <c:pt idx="29">
                  <c:v>24.0078</c:v>
                </c:pt>
                <c:pt idx="30">
                  <c:v>24.007999999999999</c:v>
                </c:pt>
                <c:pt idx="31">
                  <c:v>24.008199999999999</c:v>
                </c:pt>
                <c:pt idx="32">
                  <c:v>24.008400000000002</c:v>
                </c:pt>
                <c:pt idx="33">
                  <c:v>24.008600000000001</c:v>
                </c:pt>
                <c:pt idx="34">
                  <c:v>24.008800000000001</c:v>
                </c:pt>
                <c:pt idx="35">
                  <c:v>24.009</c:v>
                </c:pt>
                <c:pt idx="36">
                  <c:v>24.0092</c:v>
                </c:pt>
                <c:pt idx="37">
                  <c:v>24.009399999999999</c:v>
                </c:pt>
                <c:pt idx="38">
                  <c:v>24.009599999999999</c:v>
                </c:pt>
                <c:pt idx="39">
                  <c:v>24.009799999999998</c:v>
                </c:pt>
                <c:pt idx="40">
                  <c:v>24.01</c:v>
                </c:pt>
                <c:pt idx="41">
                  <c:v>24.010200000000001</c:v>
                </c:pt>
                <c:pt idx="42">
                  <c:v>24.010400000000001</c:v>
                </c:pt>
                <c:pt idx="43">
                  <c:v>24.0106</c:v>
                </c:pt>
                <c:pt idx="44">
                  <c:v>24.0108</c:v>
                </c:pt>
                <c:pt idx="45">
                  <c:v>24.010999999999999</c:v>
                </c:pt>
                <c:pt idx="46">
                  <c:v>24.011199999999999</c:v>
                </c:pt>
                <c:pt idx="47">
                  <c:v>24.011399999999998</c:v>
                </c:pt>
                <c:pt idx="48">
                  <c:v>24.011600000000001</c:v>
                </c:pt>
                <c:pt idx="49">
                  <c:v>24.011800000000001</c:v>
                </c:pt>
                <c:pt idx="50">
                  <c:v>24.012</c:v>
                </c:pt>
                <c:pt idx="51">
                  <c:v>24.0122</c:v>
                </c:pt>
                <c:pt idx="52">
                  <c:v>24.0124</c:v>
                </c:pt>
                <c:pt idx="53">
                  <c:v>24.012599999999999</c:v>
                </c:pt>
                <c:pt idx="54">
                  <c:v>24.012799999999999</c:v>
                </c:pt>
                <c:pt idx="55">
                  <c:v>24.013000000000002</c:v>
                </c:pt>
                <c:pt idx="56">
                  <c:v>24.013200000000001</c:v>
                </c:pt>
                <c:pt idx="57">
                  <c:v>24.013400000000001</c:v>
                </c:pt>
                <c:pt idx="58">
                  <c:v>24.0136</c:v>
                </c:pt>
                <c:pt idx="59">
                  <c:v>24.0138</c:v>
                </c:pt>
                <c:pt idx="60">
                  <c:v>24.013999999999999</c:v>
                </c:pt>
                <c:pt idx="61">
                  <c:v>24.014199999999999</c:v>
                </c:pt>
                <c:pt idx="62">
                  <c:v>24.014399999999998</c:v>
                </c:pt>
                <c:pt idx="63">
                  <c:v>24.014600000000002</c:v>
                </c:pt>
                <c:pt idx="64">
                  <c:v>24.014800000000001</c:v>
                </c:pt>
                <c:pt idx="65">
                  <c:v>24.015000000000001</c:v>
                </c:pt>
                <c:pt idx="66">
                  <c:v>24.0152</c:v>
                </c:pt>
                <c:pt idx="67">
                  <c:v>24.0154</c:v>
                </c:pt>
                <c:pt idx="68">
                  <c:v>24.015599999999999</c:v>
                </c:pt>
                <c:pt idx="69">
                  <c:v>24.015799999999999</c:v>
                </c:pt>
                <c:pt idx="70">
                  <c:v>24.015999999999998</c:v>
                </c:pt>
                <c:pt idx="71">
                  <c:v>24.016200000000001</c:v>
                </c:pt>
                <c:pt idx="72">
                  <c:v>24.016400000000001</c:v>
                </c:pt>
                <c:pt idx="73">
                  <c:v>24.0166</c:v>
                </c:pt>
                <c:pt idx="74">
                  <c:v>24.0168</c:v>
                </c:pt>
                <c:pt idx="75">
                  <c:v>24.016999999999999</c:v>
                </c:pt>
                <c:pt idx="76">
                  <c:v>24.017199999999999</c:v>
                </c:pt>
                <c:pt idx="77">
                  <c:v>24.017399999999999</c:v>
                </c:pt>
                <c:pt idx="78">
                  <c:v>24.017600000000002</c:v>
                </c:pt>
                <c:pt idx="79">
                  <c:v>24.017800000000001</c:v>
                </c:pt>
                <c:pt idx="80">
                  <c:v>24.018000000000001</c:v>
                </c:pt>
                <c:pt idx="81">
                  <c:v>24.0182</c:v>
                </c:pt>
                <c:pt idx="82">
                  <c:v>24.0184</c:v>
                </c:pt>
                <c:pt idx="83">
                  <c:v>24.018599999999999</c:v>
                </c:pt>
                <c:pt idx="84">
                  <c:v>24.018799999999999</c:v>
                </c:pt>
                <c:pt idx="85">
                  <c:v>24.018999999999998</c:v>
                </c:pt>
                <c:pt idx="86">
                  <c:v>24.019200000000001</c:v>
                </c:pt>
                <c:pt idx="87">
                  <c:v>24.019400000000001</c:v>
                </c:pt>
                <c:pt idx="88">
                  <c:v>24.019600000000001</c:v>
                </c:pt>
                <c:pt idx="89">
                  <c:v>24.0198</c:v>
                </c:pt>
                <c:pt idx="90">
                  <c:v>24.02</c:v>
                </c:pt>
                <c:pt idx="91">
                  <c:v>24.020199999999999</c:v>
                </c:pt>
                <c:pt idx="92">
                  <c:v>24.020399999999999</c:v>
                </c:pt>
                <c:pt idx="93">
                  <c:v>24.020600000000002</c:v>
                </c:pt>
                <c:pt idx="94">
                  <c:v>24.020800000000001</c:v>
                </c:pt>
                <c:pt idx="95">
                  <c:v>24.021000000000001</c:v>
                </c:pt>
                <c:pt idx="96">
                  <c:v>24.0212</c:v>
                </c:pt>
                <c:pt idx="97">
                  <c:v>24.0214</c:v>
                </c:pt>
                <c:pt idx="98">
                  <c:v>24.021599999999999</c:v>
                </c:pt>
                <c:pt idx="99">
                  <c:v>24.021799999999999</c:v>
                </c:pt>
                <c:pt idx="100">
                  <c:v>24.021999999999998</c:v>
                </c:pt>
                <c:pt idx="101">
                  <c:v>24.022200000000002</c:v>
                </c:pt>
                <c:pt idx="102">
                  <c:v>24.022400000000001</c:v>
                </c:pt>
                <c:pt idx="103">
                  <c:v>24.022600000000001</c:v>
                </c:pt>
                <c:pt idx="104">
                  <c:v>24.0228</c:v>
                </c:pt>
                <c:pt idx="105">
                  <c:v>24.023</c:v>
                </c:pt>
                <c:pt idx="106">
                  <c:v>24.023199999999999</c:v>
                </c:pt>
                <c:pt idx="107">
                  <c:v>24.023399999999999</c:v>
                </c:pt>
                <c:pt idx="108">
                  <c:v>24.023599999999998</c:v>
                </c:pt>
                <c:pt idx="109">
                  <c:v>24.023800000000001</c:v>
                </c:pt>
                <c:pt idx="110">
                  <c:v>24.024000000000001</c:v>
                </c:pt>
                <c:pt idx="111">
                  <c:v>24.0242</c:v>
                </c:pt>
                <c:pt idx="112">
                  <c:v>24.0244</c:v>
                </c:pt>
                <c:pt idx="113">
                  <c:v>24.0246</c:v>
                </c:pt>
                <c:pt idx="114">
                  <c:v>24.024799999999999</c:v>
                </c:pt>
                <c:pt idx="115">
                  <c:v>24.024999999999999</c:v>
                </c:pt>
                <c:pt idx="116">
                  <c:v>24.025200000000002</c:v>
                </c:pt>
                <c:pt idx="117">
                  <c:v>24.025400000000001</c:v>
                </c:pt>
                <c:pt idx="118">
                  <c:v>24.025600000000001</c:v>
                </c:pt>
                <c:pt idx="119">
                  <c:v>24.0258</c:v>
                </c:pt>
                <c:pt idx="120">
                  <c:v>24.026</c:v>
                </c:pt>
                <c:pt idx="121">
                  <c:v>24.026199999999999</c:v>
                </c:pt>
                <c:pt idx="122">
                  <c:v>24.026399999999999</c:v>
                </c:pt>
                <c:pt idx="123">
                  <c:v>24.026599999999998</c:v>
                </c:pt>
                <c:pt idx="124">
                  <c:v>24.026800000000001</c:v>
                </c:pt>
                <c:pt idx="125">
                  <c:v>24.027000000000001</c:v>
                </c:pt>
                <c:pt idx="126">
                  <c:v>24.027200000000001</c:v>
                </c:pt>
                <c:pt idx="127">
                  <c:v>24.0274</c:v>
                </c:pt>
                <c:pt idx="128">
                  <c:v>24.0276</c:v>
                </c:pt>
                <c:pt idx="129">
                  <c:v>24.027799999999999</c:v>
                </c:pt>
                <c:pt idx="130">
                  <c:v>24.027999999999999</c:v>
                </c:pt>
                <c:pt idx="131">
                  <c:v>24.028199999999998</c:v>
                </c:pt>
                <c:pt idx="132">
                  <c:v>24.028400000000001</c:v>
                </c:pt>
                <c:pt idx="133">
                  <c:v>24.028600000000001</c:v>
                </c:pt>
                <c:pt idx="134">
                  <c:v>24.0288</c:v>
                </c:pt>
                <c:pt idx="135">
                  <c:v>24.029</c:v>
                </c:pt>
                <c:pt idx="136">
                  <c:v>24.029199999999999</c:v>
                </c:pt>
                <c:pt idx="137">
                  <c:v>24.029399999999999</c:v>
                </c:pt>
                <c:pt idx="138">
                  <c:v>24.029599999999999</c:v>
                </c:pt>
                <c:pt idx="139">
                  <c:v>24.029800000000002</c:v>
                </c:pt>
                <c:pt idx="140">
                  <c:v>24.03</c:v>
                </c:pt>
                <c:pt idx="141">
                  <c:v>24.030200000000001</c:v>
                </c:pt>
                <c:pt idx="142">
                  <c:v>24.0304</c:v>
                </c:pt>
                <c:pt idx="143">
                  <c:v>24.0306</c:v>
                </c:pt>
                <c:pt idx="144">
                  <c:v>24.030799999999999</c:v>
                </c:pt>
                <c:pt idx="145">
                  <c:v>24.030999999999999</c:v>
                </c:pt>
                <c:pt idx="146">
                  <c:v>24.031199999999998</c:v>
                </c:pt>
                <c:pt idx="147">
                  <c:v>24.031400000000001</c:v>
                </c:pt>
                <c:pt idx="148">
                  <c:v>24.031600000000001</c:v>
                </c:pt>
                <c:pt idx="149">
                  <c:v>24.0318</c:v>
                </c:pt>
                <c:pt idx="150">
                  <c:v>24.032</c:v>
                </c:pt>
                <c:pt idx="151">
                  <c:v>24.0322</c:v>
                </c:pt>
                <c:pt idx="152">
                  <c:v>24.032399999999999</c:v>
                </c:pt>
                <c:pt idx="153">
                  <c:v>24.032599999999999</c:v>
                </c:pt>
                <c:pt idx="154">
                  <c:v>24.032800000000002</c:v>
                </c:pt>
                <c:pt idx="155">
                  <c:v>24.033000000000001</c:v>
                </c:pt>
                <c:pt idx="156">
                  <c:v>24.033200000000001</c:v>
                </c:pt>
                <c:pt idx="157">
                  <c:v>24.0334</c:v>
                </c:pt>
                <c:pt idx="158">
                  <c:v>24.0336</c:v>
                </c:pt>
                <c:pt idx="159">
                  <c:v>24.033799999999999</c:v>
                </c:pt>
                <c:pt idx="160">
                  <c:v>24.033999999999999</c:v>
                </c:pt>
                <c:pt idx="161">
                  <c:v>24.034199999999998</c:v>
                </c:pt>
                <c:pt idx="162">
                  <c:v>24.034400000000002</c:v>
                </c:pt>
                <c:pt idx="163">
                  <c:v>24.034600000000001</c:v>
                </c:pt>
                <c:pt idx="164">
                  <c:v>24.034800000000001</c:v>
                </c:pt>
                <c:pt idx="165">
                  <c:v>24.035</c:v>
                </c:pt>
                <c:pt idx="166">
                  <c:v>24.0352</c:v>
                </c:pt>
                <c:pt idx="167">
                  <c:v>24.035399999999999</c:v>
                </c:pt>
                <c:pt idx="168">
                  <c:v>24.035599999999999</c:v>
                </c:pt>
                <c:pt idx="169">
                  <c:v>24.035799999999998</c:v>
                </c:pt>
                <c:pt idx="170">
                  <c:v>24.036000000000001</c:v>
                </c:pt>
                <c:pt idx="171">
                  <c:v>24.036200000000001</c:v>
                </c:pt>
                <c:pt idx="172">
                  <c:v>24.0364</c:v>
                </c:pt>
                <c:pt idx="173">
                  <c:v>24.0366</c:v>
                </c:pt>
                <c:pt idx="174">
                  <c:v>24.036799999999999</c:v>
                </c:pt>
                <c:pt idx="175">
                  <c:v>24.036999999999999</c:v>
                </c:pt>
                <c:pt idx="176">
                  <c:v>24.037199999999999</c:v>
                </c:pt>
                <c:pt idx="177">
                  <c:v>24.037400000000002</c:v>
                </c:pt>
                <c:pt idx="178">
                  <c:v>24.037600000000001</c:v>
                </c:pt>
                <c:pt idx="179">
                  <c:v>24.037800000000001</c:v>
                </c:pt>
                <c:pt idx="180">
                  <c:v>24.038</c:v>
                </c:pt>
                <c:pt idx="181">
                  <c:v>24.0382</c:v>
                </c:pt>
                <c:pt idx="182">
                  <c:v>24.038399999999999</c:v>
                </c:pt>
                <c:pt idx="183">
                  <c:v>24.038599999999999</c:v>
                </c:pt>
                <c:pt idx="184">
                  <c:v>24.038799999999998</c:v>
                </c:pt>
                <c:pt idx="185">
                  <c:v>24.039000000000001</c:v>
                </c:pt>
                <c:pt idx="186">
                  <c:v>24.039200000000001</c:v>
                </c:pt>
                <c:pt idx="187">
                  <c:v>24.039400000000001</c:v>
                </c:pt>
                <c:pt idx="188">
                  <c:v>24.0396</c:v>
                </c:pt>
                <c:pt idx="189">
                  <c:v>24.0398</c:v>
                </c:pt>
                <c:pt idx="190">
                  <c:v>24.04</c:v>
                </c:pt>
                <c:pt idx="191">
                  <c:v>24.040199999999999</c:v>
                </c:pt>
                <c:pt idx="192">
                  <c:v>24.040400000000002</c:v>
                </c:pt>
                <c:pt idx="193">
                  <c:v>24.040600000000001</c:v>
                </c:pt>
                <c:pt idx="194">
                  <c:v>24.040800000000001</c:v>
                </c:pt>
                <c:pt idx="195">
                  <c:v>24.041</c:v>
                </c:pt>
                <c:pt idx="196">
                  <c:v>24.0412</c:v>
                </c:pt>
                <c:pt idx="197">
                  <c:v>24.041399999999999</c:v>
                </c:pt>
                <c:pt idx="198">
                  <c:v>24.041599999999999</c:v>
                </c:pt>
                <c:pt idx="199">
                  <c:v>24.041799999999999</c:v>
                </c:pt>
                <c:pt idx="200">
                  <c:v>24.042000000000002</c:v>
                </c:pt>
                <c:pt idx="201">
                  <c:v>24.042200000000001</c:v>
                </c:pt>
                <c:pt idx="202">
                  <c:v>24.042400000000001</c:v>
                </c:pt>
                <c:pt idx="203">
                  <c:v>24.0426</c:v>
                </c:pt>
                <c:pt idx="204">
                  <c:v>24.0428</c:v>
                </c:pt>
                <c:pt idx="205">
                  <c:v>24.042999999999999</c:v>
                </c:pt>
                <c:pt idx="206">
                  <c:v>24.043199999999999</c:v>
                </c:pt>
                <c:pt idx="207">
                  <c:v>24.043399999999998</c:v>
                </c:pt>
                <c:pt idx="208">
                  <c:v>24.043600000000001</c:v>
                </c:pt>
                <c:pt idx="209">
                  <c:v>24.043800000000001</c:v>
                </c:pt>
                <c:pt idx="210">
                  <c:v>24.044</c:v>
                </c:pt>
                <c:pt idx="211">
                  <c:v>24.0442</c:v>
                </c:pt>
                <c:pt idx="212">
                  <c:v>24.0444</c:v>
                </c:pt>
                <c:pt idx="213">
                  <c:v>24.044599999999999</c:v>
                </c:pt>
                <c:pt idx="214">
                  <c:v>24.044799999999999</c:v>
                </c:pt>
                <c:pt idx="215">
                  <c:v>24.045000000000002</c:v>
                </c:pt>
                <c:pt idx="216">
                  <c:v>24.045200000000001</c:v>
                </c:pt>
                <c:pt idx="217">
                  <c:v>24.045400000000001</c:v>
                </c:pt>
                <c:pt idx="218">
                  <c:v>24.0456</c:v>
                </c:pt>
                <c:pt idx="219">
                  <c:v>24.0458</c:v>
                </c:pt>
                <c:pt idx="220">
                  <c:v>24.045999999999999</c:v>
                </c:pt>
                <c:pt idx="221">
                  <c:v>24.046199999999999</c:v>
                </c:pt>
                <c:pt idx="222">
                  <c:v>24.046399999999998</c:v>
                </c:pt>
                <c:pt idx="223">
                  <c:v>24.046600000000002</c:v>
                </c:pt>
                <c:pt idx="224">
                  <c:v>24.046800000000001</c:v>
                </c:pt>
                <c:pt idx="225">
                  <c:v>24.047000000000001</c:v>
                </c:pt>
                <c:pt idx="226">
                  <c:v>24.0472</c:v>
                </c:pt>
                <c:pt idx="227">
                  <c:v>24.0474</c:v>
                </c:pt>
                <c:pt idx="228">
                  <c:v>24.047599999999999</c:v>
                </c:pt>
                <c:pt idx="229">
                  <c:v>24.047799999999999</c:v>
                </c:pt>
                <c:pt idx="230">
                  <c:v>24.047999999999998</c:v>
                </c:pt>
                <c:pt idx="231">
                  <c:v>24.048200000000001</c:v>
                </c:pt>
                <c:pt idx="232">
                  <c:v>24.048400000000001</c:v>
                </c:pt>
                <c:pt idx="233">
                  <c:v>24.0486</c:v>
                </c:pt>
                <c:pt idx="234">
                  <c:v>24.0488</c:v>
                </c:pt>
                <c:pt idx="235">
                  <c:v>24.048999999999999</c:v>
                </c:pt>
                <c:pt idx="236">
                  <c:v>24.049199999999999</c:v>
                </c:pt>
                <c:pt idx="237">
                  <c:v>24.049399999999999</c:v>
                </c:pt>
                <c:pt idx="238">
                  <c:v>24.049600000000002</c:v>
                </c:pt>
                <c:pt idx="239">
                  <c:v>24.049800000000001</c:v>
                </c:pt>
                <c:pt idx="240">
                  <c:v>24.05</c:v>
                </c:pt>
                <c:pt idx="241">
                  <c:v>24.0502</c:v>
                </c:pt>
                <c:pt idx="242">
                  <c:v>24.0504</c:v>
                </c:pt>
                <c:pt idx="243">
                  <c:v>24.050599999999999</c:v>
                </c:pt>
                <c:pt idx="244">
                  <c:v>24.050799999999999</c:v>
                </c:pt>
                <c:pt idx="245">
                  <c:v>24.050999999999998</c:v>
                </c:pt>
                <c:pt idx="246">
                  <c:v>24.051200000000001</c:v>
                </c:pt>
                <c:pt idx="247">
                  <c:v>24.051400000000001</c:v>
                </c:pt>
                <c:pt idx="248">
                  <c:v>24.051600000000001</c:v>
                </c:pt>
                <c:pt idx="249">
                  <c:v>24.0518</c:v>
                </c:pt>
                <c:pt idx="250">
                  <c:v>24.052</c:v>
                </c:pt>
                <c:pt idx="251">
                  <c:v>24.052199999999999</c:v>
                </c:pt>
                <c:pt idx="252">
                  <c:v>24.052399999999999</c:v>
                </c:pt>
                <c:pt idx="253">
                  <c:v>24.052600000000002</c:v>
                </c:pt>
                <c:pt idx="254">
                  <c:v>24.052800000000001</c:v>
                </c:pt>
                <c:pt idx="255">
                  <c:v>24.053000000000001</c:v>
                </c:pt>
                <c:pt idx="256">
                  <c:v>24.0532</c:v>
                </c:pt>
                <c:pt idx="257">
                  <c:v>24.0534</c:v>
                </c:pt>
                <c:pt idx="258">
                  <c:v>24.053599999999999</c:v>
                </c:pt>
                <c:pt idx="259">
                  <c:v>24.053799999999999</c:v>
                </c:pt>
                <c:pt idx="260">
                  <c:v>24.053999999999998</c:v>
                </c:pt>
                <c:pt idx="261">
                  <c:v>24.054200000000002</c:v>
                </c:pt>
                <c:pt idx="262">
                  <c:v>24.054400000000001</c:v>
                </c:pt>
                <c:pt idx="263">
                  <c:v>24.054600000000001</c:v>
                </c:pt>
                <c:pt idx="264">
                  <c:v>24.0548</c:v>
                </c:pt>
                <c:pt idx="265">
                  <c:v>24.055</c:v>
                </c:pt>
                <c:pt idx="266">
                  <c:v>24.055199999999999</c:v>
                </c:pt>
                <c:pt idx="267">
                  <c:v>24.055399999999999</c:v>
                </c:pt>
                <c:pt idx="268">
                  <c:v>24.055599999999998</c:v>
                </c:pt>
                <c:pt idx="269">
                  <c:v>24.055800000000001</c:v>
                </c:pt>
                <c:pt idx="270">
                  <c:v>24.056000000000001</c:v>
                </c:pt>
                <c:pt idx="271">
                  <c:v>24.0562</c:v>
                </c:pt>
                <c:pt idx="272">
                  <c:v>24.0564</c:v>
                </c:pt>
                <c:pt idx="273">
                  <c:v>24.0566</c:v>
                </c:pt>
                <c:pt idx="274">
                  <c:v>24.056799999999999</c:v>
                </c:pt>
                <c:pt idx="275">
                  <c:v>24.056999999999999</c:v>
                </c:pt>
                <c:pt idx="276">
                  <c:v>24.057200000000002</c:v>
                </c:pt>
                <c:pt idx="277">
                  <c:v>24.057400000000001</c:v>
                </c:pt>
                <c:pt idx="278">
                  <c:v>24.057600000000001</c:v>
                </c:pt>
                <c:pt idx="279">
                  <c:v>24.0578</c:v>
                </c:pt>
                <c:pt idx="280">
                  <c:v>24.058</c:v>
                </c:pt>
                <c:pt idx="281">
                  <c:v>24.058199999999999</c:v>
                </c:pt>
                <c:pt idx="282">
                  <c:v>24.058399999999999</c:v>
                </c:pt>
                <c:pt idx="283">
                  <c:v>24.058599999999998</c:v>
                </c:pt>
                <c:pt idx="284">
                  <c:v>24.058800000000002</c:v>
                </c:pt>
                <c:pt idx="285">
                  <c:v>24.059000000000001</c:v>
                </c:pt>
                <c:pt idx="286">
                  <c:v>24.059200000000001</c:v>
                </c:pt>
                <c:pt idx="287">
                  <c:v>24.0594</c:v>
                </c:pt>
                <c:pt idx="288">
                  <c:v>24.0596</c:v>
                </c:pt>
                <c:pt idx="289">
                  <c:v>24.059799999999999</c:v>
                </c:pt>
                <c:pt idx="290">
                  <c:v>24.06</c:v>
                </c:pt>
                <c:pt idx="291">
                  <c:v>24.060199999999998</c:v>
                </c:pt>
                <c:pt idx="292">
                  <c:v>24.060400000000001</c:v>
                </c:pt>
                <c:pt idx="293">
                  <c:v>24.060600000000001</c:v>
                </c:pt>
                <c:pt idx="294">
                  <c:v>24.0608</c:v>
                </c:pt>
                <c:pt idx="295">
                  <c:v>24.061</c:v>
                </c:pt>
                <c:pt idx="296">
                  <c:v>24.061199999999999</c:v>
                </c:pt>
                <c:pt idx="297">
                  <c:v>24.061399999999999</c:v>
                </c:pt>
                <c:pt idx="298">
                  <c:v>24.061599999999999</c:v>
                </c:pt>
                <c:pt idx="299">
                  <c:v>24.061800000000002</c:v>
                </c:pt>
                <c:pt idx="300">
                  <c:v>24.062000000000001</c:v>
                </c:pt>
                <c:pt idx="301">
                  <c:v>24.062200000000001</c:v>
                </c:pt>
                <c:pt idx="302">
                  <c:v>24.0624</c:v>
                </c:pt>
                <c:pt idx="303">
                  <c:v>24.0626</c:v>
                </c:pt>
                <c:pt idx="304">
                  <c:v>24.062799999999999</c:v>
                </c:pt>
                <c:pt idx="305">
                  <c:v>24.062999999999999</c:v>
                </c:pt>
                <c:pt idx="306">
                  <c:v>24.063199999999998</c:v>
                </c:pt>
                <c:pt idx="307">
                  <c:v>24.063400000000001</c:v>
                </c:pt>
                <c:pt idx="308">
                  <c:v>24.063600000000001</c:v>
                </c:pt>
                <c:pt idx="309">
                  <c:v>24.063800000000001</c:v>
                </c:pt>
                <c:pt idx="310">
                  <c:v>24.064</c:v>
                </c:pt>
                <c:pt idx="311">
                  <c:v>24.0642</c:v>
                </c:pt>
                <c:pt idx="312">
                  <c:v>24.064399999999999</c:v>
                </c:pt>
                <c:pt idx="313">
                  <c:v>24.064599999999999</c:v>
                </c:pt>
                <c:pt idx="314">
                  <c:v>24.064800000000002</c:v>
                </c:pt>
                <c:pt idx="315">
                  <c:v>24.065000000000001</c:v>
                </c:pt>
                <c:pt idx="316">
                  <c:v>24.065200000000001</c:v>
                </c:pt>
                <c:pt idx="317">
                  <c:v>24.0654</c:v>
                </c:pt>
                <c:pt idx="318">
                  <c:v>24.0656</c:v>
                </c:pt>
                <c:pt idx="319">
                  <c:v>24.065799999999999</c:v>
                </c:pt>
                <c:pt idx="320">
                  <c:v>24.065999999999999</c:v>
                </c:pt>
                <c:pt idx="321">
                  <c:v>24.066199999999998</c:v>
                </c:pt>
                <c:pt idx="322">
                  <c:v>24.066400000000002</c:v>
                </c:pt>
                <c:pt idx="323">
                  <c:v>24.066600000000001</c:v>
                </c:pt>
                <c:pt idx="324">
                  <c:v>24.066800000000001</c:v>
                </c:pt>
                <c:pt idx="325">
                  <c:v>24.067</c:v>
                </c:pt>
                <c:pt idx="326">
                  <c:v>24.0672</c:v>
                </c:pt>
                <c:pt idx="327">
                  <c:v>24.067399999999999</c:v>
                </c:pt>
                <c:pt idx="328">
                  <c:v>24.067599999999999</c:v>
                </c:pt>
                <c:pt idx="329">
                  <c:v>24.067799999999998</c:v>
                </c:pt>
                <c:pt idx="330">
                  <c:v>24.068000000000001</c:v>
                </c:pt>
                <c:pt idx="331">
                  <c:v>24.068200000000001</c:v>
                </c:pt>
                <c:pt idx="332">
                  <c:v>24.0684</c:v>
                </c:pt>
                <c:pt idx="333">
                  <c:v>24.0686</c:v>
                </c:pt>
                <c:pt idx="334">
                  <c:v>24.0688</c:v>
                </c:pt>
                <c:pt idx="335">
                  <c:v>24.068999999999999</c:v>
                </c:pt>
                <c:pt idx="336">
                  <c:v>24.069199999999999</c:v>
                </c:pt>
                <c:pt idx="337">
                  <c:v>24.069400000000002</c:v>
                </c:pt>
                <c:pt idx="338">
                  <c:v>24.069600000000001</c:v>
                </c:pt>
                <c:pt idx="339">
                  <c:v>24.069800000000001</c:v>
                </c:pt>
                <c:pt idx="340">
                  <c:v>24.07</c:v>
                </c:pt>
                <c:pt idx="341">
                  <c:v>24.0702</c:v>
                </c:pt>
                <c:pt idx="342">
                  <c:v>24.070399999999999</c:v>
                </c:pt>
                <c:pt idx="343">
                  <c:v>24.070599999999999</c:v>
                </c:pt>
                <c:pt idx="344">
                  <c:v>24.070799999999998</c:v>
                </c:pt>
                <c:pt idx="345">
                  <c:v>24.071000000000002</c:v>
                </c:pt>
                <c:pt idx="346">
                  <c:v>24.071200000000001</c:v>
                </c:pt>
                <c:pt idx="347">
                  <c:v>24.071400000000001</c:v>
                </c:pt>
                <c:pt idx="348">
                  <c:v>24.0716</c:v>
                </c:pt>
                <c:pt idx="349">
                  <c:v>24.0718</c:v>
                </c:pt>
                <c:pt idx="350">
                  <c:v>24.071999999999999</c:v>
                </c:pt>
                <c:pt idx="351">
                  <c:v>24.072199999999999</c:v>
                </c:pt>
                <c:pt idx="352">
                  <c:v>24.072399999999998</c:v>
                </c:pt>
                <c:pt idx="353">
                  <c:v>24.072600000000001</c:v>
                </c:pt>
                <c:pt idx="354">
                  <c:v>24.072800000000001</c:v>
                </c:pt>
                <c:pt idx="355">
                  <c:v>24.073</c:v>
                </c:pt>
                <c:pt idx="356">
                  <c:v>24.0732</c:v>
                </c:pt>
                <c:pt idx="357">
                  <c:v>24.073399999999999</c:v>
                </c:pt>
                <c:pt idx="358">
                  <c:v>24.073599999999999</c:v>
                </c:pt>
                <c:pt idx="359">
                  <c:v>24.073799999999999</c:v>
                </c:pt>
                <c:pt idx="360">
                  <c:v>24.074000000000002</c:v>
                </c:pt>
                <c:pt idx="361">
                  <c:v>24.074200000000001</c:v>
                </c:pt>
                <c:pt idx="362">
                  <c:v>24.074400000000001</c:v>
                </c:pt>
                <c:pt idx="363">
                  <c:v>24.0746</c:v>
                </c:pt>
                <c:pt idx="364">
                  <c:v>24.0748</c:v>
                </c:pt>
                <c:pt idx="365">
                  <c:v>24.074999999999999</c:v>
                </c:pt>
                <c:pt idx="366">
                  <c:v>24.075199999999999</c:v>
                </c:pt>
                <c:pt idx="367">
                  <c:v>24.075399999999998</c:v>
                </c:pt>
                <c:pt idx="368">
                  <c:v>24.075600000000001</c:v>
                </c:pt>
                <c:pt idx="369">
                  <c:v>24.075800000000001</c:v>
                </c:pt>
                <c:pt idx="370">
                  <c:v>24.076000000000001</c:v>
                </c:pt>
                <c:pt idx="371">
                  <c:v>24.0762</c:v>
                </c:pt>
                <c:pt idx="372">
                  <c:v>24.0764</c:v>
                </c:pt>
                <c:pt idx="373">
                  <c:v>24.076599999999999</c:v>
                </c:pt>
                <c:pt idx="374">
                  <c:v>24.076799999999999</c:v>
                </c:pt>
                <c:pt idx="375">
                  <c:v>24.077000000000002</c:v>
                </c:pt>
                <c:pt idx="376">
                  <c:v>24.077200000000001</c:v>
                </c:pt>
                <c:pt idx="377">
                  <c:v>24.077400000000001</c:v>
                </c:pt>
                <c:pt idx="378">
                  <c:v>24.0776</c:v>
                </c:pt>
                <c:pt idx="379">
                  <c:v>24.0778</c:v>
                </c:pt>
                <c:pt idx="380">
                  <c:v>24.077999999999999</c:v>
                </c:pt>
                <c:pt idx="381">
                  <c:v>24.078199999999999</c:v>
                </c:pt>
                <c:pt idx="382">
                  <c:v>24.078399999999998</c:v>
                </c:pt>
                <c:pt idx="383">
                  <c:v>24.078600000000002</c:v>
                </c:pt>
                <c:pt idx="384">
                  <c:v>24.078800000000001</c:v>
                </c:pt>
                <c:pt idx="385">
                  <c:v>24.079000000000001</c:v>
                </c:pt>
                <c:pt idx="386">
                  <c:v>24.0792</c:v>
                </c:pt>
                <c:pt idx="387">
                  <c:v>24.0794</c:v>
                </c:pt>
                <c:pt idx="388">
                  <c:v>24.079599999999999</c:v>
                </c:pt>
                <c:pt idx="389">
                  <c:v>24.079799999999999</c:v>
                </c:pt>
                <c:pt idx="390">
                  <c:v>24.08</c:v>
                </c:pt>
                <c:pt idx="391">
                  <c:v>24.080200000000001</c:v>
                </c:pt>
                <c:pt idx="392">
                  <c:v>24.080400000000001</c:v>
                </c:pt>
                <c:pt idx="393">
                  <c:v>24.0806</c:v>
                </c:pt>
                <c:pt idx="394">
                  <c:v>24.0808</c:v>
                </c:pt>
                <c:pt idx="395">
                  <c:v>24.081</c:v>
                </c:pt>
                <c:pt idx="396">
                  <c:v>24.081199999999999</c:v>
                </c:pt>
                <c:pt idx="397">
                  <c:v>24.081399999999999</c:v>
                </c:pt>
                <c:pt idx="398">
                  <c:v>24.081600000000002</c:v>
                </c:pt>
                <c:pt idx="399">
                  <c:v>24.081800000000001</c:v>
                </c:pt>
                <c:pt idx="400">
                  <c:v>24.082000000000001</c:v>
                </c:pt>
                <c:pt idx="401">
                  <c:v>24.0822</c:v>
                </c:pt>
                <c:pt idx="402">
                  <c:v>24.0824</c:v>
                </c:pt>
                <c:pt idx="403">
                  <c:v>24.082599999999999</c:v>
                </c:pt>
                <c:pt idx="404">
                  <c:v>24.082799999999999</c:v>
                </c:pt>
                <c:pt idx="405">
                  <c:v>24.082999999999998</c:v>
                </c:pt>
                <c:pt idx="406">
                  <c:v>24.083200000000001</c:v>
                </c:pt>
                <c:pt idx="407">
                  <c:v>24.083400000000001</c:v>
                </c:pt>
                <c:pt idx="408">
                  <c:v>24.083600000000001</c:v>
                </c:pt>
                <c:pt idx="409">
                  <c:v>24.0838</c:v>
                </c:pt>
                <c:pt idx="410">
                  <c:v>24.084</c:v>
                </c:pt>
                <c:pt idx="411">
                  <c:v>24.084199999999999</c:v>
                </c:pt>
                <c:pt idx="412">
                  <c:v>24.084399999999999</c:v>
                </c:pt>
                <c:pt idx="413">
                  <c:v>24.084599999999998</c:v>
                </c:pt>
                <c:pt idx="414">
                  <c:v>24.084800000000001</c:v>
                </c:pt>
                <c:pt idx="415">
                  <c:v>24.085000000000001</c:v>
                </c:pt>
                <c:pt idx="416">
                  <c:v>24.0852</c:v>
                </c:pt>
                <c:pt idx="417">
                  <c:v>24.0854</c:v>
                </c:pt>
                <c:pt idx="418">
                  <c:v>24.085599999999999</c:v>
                </c:pt>
                <c:pt idx="419">
                  <c:v>24.085799999999999</c:v>
                </c:pt>
                <c:pt idx="420">
                  <c:v>24.085999999999999</c:v>
                </c:pt>
                <c:pt idx="421">
                  <c:v>24.086200000000002</c:v>
                </c:pt>
                <c:pt idx="422">
                  <c:v>24.086400000000001</c:v>
                </c:pt>
                <c:pt idx="423">
                  <c:v>24.086600000000001</c:v>
                </c:pt>
                <c:pt idx="424">
                  <c:v>24.0868</c:v>
                </c:pt>
                <c:pt idx="425">
                  <c:v>24.087</c:v>
                </c:pt>
                <c:pt idx="426">
                  <c:v>24.087199999999999</c:v>
                </c:pt>
                <c:pt idx="427">
                  <c:v>24.087399999999999</c:v>
                </c:pt>
                <c:pt idx="428">
                  <c:v>24.087599999999998</c:v>
                </c:pt>
                <c:pt idx="429">
                  <c:v>24.087800000000001</c:v>
                </c:pt>
                <c:pt idx="430">
                  <c:v>24.088000000000001</c:v>
                </c:pt>
                <c:pt idx="431">
                  <c:v>24.088200000000001</c:v>
                </c:pt>
                <c:pt idx="432">
                  <c:v>24.0884</c:v>
                </c:pt>
                <c:pt idx="433">
                  <c:v>24.0886</c:v>
                </c:pt>
                <c:pt idx="434">
                  <c:v>24.088799999999999</c:v>
                </c:pt>
                <c:pt idx="435">
                  <c:v>24.088999999999999</c:v>
                </c:pt>
                <c:pt idx="436">
                  <c:v>24.089200000000002</c:v>
                </c:pt>
                <c:pt idx="437">
                  <c:v>24.089400000000001</c:v>
                </c:pt>
                <c:pt idx="438">
                  <c:v>24.089600000000001</c:v>
                </c:pt>
                <c:pt idx="439">
                  <c:v>24.0898</c:v>
                </c:pt>
                <c:pt idx="440">
                  <c:v>24.09</c:v>
                </c:pt>
                <c:pt idx="441">
                  <c:v>24.090199999999999</c:v>
                </c:pt>
                <c:pt idx="442">
                  <c:v>24.090399999999999</c:v>
                </c:pt>
                <c:pt idx="443">
                  <c:v>24.090599999999998</c:v>
                </c:pt>
                <c:pt idx="444">
                  <c:v>24.090800000000002</c:v>
                </c:pt>
                <c:pt idx="445">
                  <c:v>24.091000000000001</c:v>
                </c:pt>
                <c:pt idx="446">
                  <c:v>24.091200000000001</c:v>
                </c:pt>
                <c:pt idx="447">
                  <c:v>24.0914</c:v>
                </c:pt>
                <c:pt idx="448">
                  <c:v>24.0916</c:v>
                </c:pt>
                <c:pt idx="449">
                  <c:v>24.091799999999999</c:v>
                </c:pt>
                <c:pt idx="450">
                  <c:v>24.091999999999999</c:v>
                </c:pt>
                <c:pt idx="451">
                  <c:v>24.092199999999998</c:v>
                </c:pt>
                <c:pt idx="452">
                  <c:v>24.092400000000001</c:v>
                </c:pt>
                <c:pt idx="453">
                  <c:v>24.092600000000001</c:v>
                </c:pt>
                <c:pt idx="454">
                  <c:v>24.0928</c:v>
                </c:pt>
                <c:pt idx="455">
                  <c:v>24.093</c:v>
                </c:pt>
                <c:pt idx="456">
                  <c:v>24.0932</c:v>
                </c:pt>
                <c:pt idx="457">
                  <c:v>24.093399999999999</c:v>
                </c:pt>
                <c:pt idx="458">
                  <c:v>24.093599999999999</c:v>
                </c:pt>
                <c:pt idx="459">
                  <c:v>24.093800000000002</c:v>
                </c:pt>
                <c:pt idx="460">
                  <c:v>24.094000000000001</c:v>
                </c:pt>
                <c:pt idx="461">
                  <c:v>24.094200000000001</c:v>
                </c:pt>
                <c:pt idx="462">
                  <c:v>24.0944</c:v>
                </c:pt>
                <c:pt idx="463">
                  <c:v>24.0946</c:v>
                </c:pt>
                <c:pt idx="464">
                  <c:v>24.094799999999999</c:v>
                </c:pt>
                <c:pt idx="465">
                  <c:v>24.094999999999999</c:v>
                </c:pt>
                <c:pt idx="466">
                  <c:v>24.095199999999998</c:v>
                </c:pt>
                <c:pt idx="467">
                  <c:v>24.095400000000001</c:v>
                </c:pt>
                <c:pt idx="468">
                  <c:v>24.095600000000001</c:v>
                </c:pt>
                <c:pt idx="469">
                  <c:v>24.095800000000001</c:v>
                </c:pt>
                <c:pt idx="470">
                  <c:v>24.096</c:v>
                </c:pt>
                <c:pt idx="471">
                  <c:v>24.0962</c:v>
                </c:pt>
                <c:pt idx="472">
                  <c:v>24.096399999999999</c:v>
                </c:pt>
                <c:pt idx="473">
                  <c:v>24.096599999999999</c:v>
                </c:pt>
                <c:pt idx="474">
                  <c:v>24.096800000000002</c:v>
                </c:pt>
                <c:pt idx="475">
                  <c:v>24.097000000000001</c:v>
                </c:pt>
                <c:pt idx="476">
                  <c:v>24.097200000000001</c:v>
                </c:pt>
                <c:pt idx="477">
                  <c:v>24.0974</c:v>
                </c:pt>
                <c:pt idx="478">
                  <c:v>24.0976</c:v>
                </c:pt>
                <c:pt idx="479">
                  <c:v>24.097799999999999</c:v>
                </c:pt>
                <c:pt idx="480">
                  <c:v>24.097999999999999</c:v>
                </c:pt>
                <c:pt idx="481">
                  <c:v>24.098199999999999</c:v>
                </c:pt>
                <c:pt idx="482">
                  <c:v>24.098400000000002</c:v>
                </c:pt>
                <c:pt idx="483">
                  <c:v>24.098600000000001</c:v>
                </c:pt>
                <c:pt idx="484">
                  <c:v>24.098800000000001</c:v>
                </c:pt>
                <c:pt idx="485">
                  <c:v>24.099</c:v>
                </c:pt>
                <c:pt idx="486">
                  <c:v>24.0992</c:v>
                </c:pt>
                <c:pt idx="487">
                  <c:v>24.099399999999999</c:v>
                </c:pt>
                <c:pt idx="488">
                  <c:v>24.099599999999999</c:v>
                </c:pt>
                <c:pt idx="489">
                  <c:v>24.099799999999998</c:v>
                </c:pt>
                <c:pt idx="490">
                  <c:v>24.1</c:v>
                </c:pt>
                <c:pt idx="491">
                  <c:v>24.100200000000001</c:v>
                </c:pt>
                <c:pt idx="492">
                  <c:v>24.1004</c:v>
                </c:pt>
                <c:pt idx="493">
                  <c:v>24.1006</c:v>
                </c:pt>
                <c:pt idx="494">
                  <c:v>24.1008</c:v>
                </c:pt>
                <c:pt idx="495">
                  <c:v>24.100999999999999</c:v>
                </c:pt>
                <c:pt idx="496">
                  <c:v>24.101199999999999</c:v>
                </c:pt>
                <c:pt idx="497">
                  <c:v>24.101400000000002</c:v>
                </c:pt>
                <c:pt idx="498">
                  <c:v>24.101600000000001</c:v>
                </c:pt>
                <c:pt idx="499">
                  <c:v>24.101800000000001</c:v>
                </c:pt>
                <c:pt idx="500">
                  <c:v>24.102</c:v>
                </c:pt>
                <c:pt idx="501">
                  <c:v>24.1022</c:v>
                </c:pt>
                <c:pt idx="502">
                  <c:v>24.102399999999999</c:v>
                </c:pt>
                <c:pt idx="503">
                  <c:v>24.102599999999999</c:v>
                </c:pt>
                <c:pt idx="504">
                  <c:v>24.102799999999998</c:v>
                </c:pt>
                <c:pt idx="505">
                  <c:v>24.103000000000002</c:v>
                </c:pt>
                <c:pt idx="506">
                  <c:v>24.103200000000001</c:v>
                </c:pt>
                <c:pt idx="507">
                  <c:v>24.103400000000001</c:v>
                </c:pt>
                <c:pt idx="508">
                  <c:v>24.1036</c:v>
                </c:pt>
                <c:pt idx="509">
                  <c:v>24.1038</c:v>
                </c:pt>
                <c:pt idx="510">
                  <c:v>24.103999999999999</c:v>
                </c:pt>
                <c:pt idx="511">
                  <c:v>24.104199999999999</c:v>
                </c:pt>
                <c:pt idx="512">
                  <c:v>24.104399999999998</c:v>
                </c:pt>
                <c:pt idx="513">
                  <c:v>24.104600000000001</c:v>
                </c:pt>
                <c:pt idx="514">
                  <c:v>24.104800000000001</c:v>
                </c:pt>
                <c:pt idx="515">
                  <c:v>24.105</c:v>
                </c:pt>
                <c:pt idx="516">
                  <c:v>24.1052</c:v>
                </c:pt>
                <c:pt idx="517">
                  <c:v>24.105399999999999</c:v>
                </c:pt>
                <c:pt idx="518">
                  <c:v>24.105599999999999</c:v>
                </c:pt>
                <c:pt idx="519">
                  <c:v>24.105799999999999</c:v>
                </c:pt>
                <c:pt idx="520">
                  <c:v>24.106000000000002</c:v>
                </c:pt>
                <c:pt idx="521">
                  <c:v>24.106200000000001</c:v>
                </c:pt>
                <c:pt idx="522">
                  <c:v>24.106400000000001</c:v>
                </c:pt>
                <c:pt idx="523">
                  <c:v>24.1066</c:v>
                </c:pt>
                <c:pt idx="524">
                  <c:v>24.1068</c:v>
                </c:pt>
                <c:pt idx="525">
                  <c:v>24.106999999999999</c:v>
                </c:pt>
                <c:pt idx="526">
                  <c:v>24.107199999999999</c:v>
                </c:pt>
                <c:pt idx="527">
                  <c:v>24.107399999999998</c:v>
                </c:pt>
                <c:pt idx="528">
                  <c:v>24.107600000000001</c:v>
                </c:pt>
                <c:pt idx="529">
                  <c:v>24.107800000000001</c:v>
                </c:pt>
                <c:pt idx="530">
                  <c:v>24.108000000000001</c:v>
                </c:pt>
                <c:pt idx="531">
                  <c:v>24.1082</c:v>
                </c:pt>
                <c:pt idx="532">
                  <c:v>24.1084</c:v>
                </c:pt>
                <c:pt idx="533">
                  <c:v>24.108599999999999</c:v>
                </c:pt>
                <c:pt idx="534">
                  <c:v>24.108799999999999</c:v>
                </c:pt>
                <c:pt idx="535">
                  <c:v>24.109000000000002</c:v>
                </c:pt>
                <c:pt idx="536">
                  <c:v>24.109200000000001</c:v>
                </c:pt>
                <c:pt idx="537">
                  <c:v>24.109400000000001</c:v>
                </c:pt>
                <c:pt idx="538">
                  <c:v>24.1096</c:v>
                </c:pt>
                <c:pt idx="539">
                  <c:v>24.1098</c:v>
                </c:pt>
                <c:pt idx="540">
                  <c:v>24.11</c:v>
                </c:pt>
                <c:pt idx="541">
                  <c:v>24.110199999999999</c:v>
                </c:pt>
                <c:pt idx="542">
                  <c:v>24.110399999999998</c:v>
                </c:pt>
                <c:pt idx="543">
                  <c:v>24.110600000000002</c:v>
                </c:pt>
                <c:pt idx="544">
                  <c:v>24.110800000000001</c:v>
                </c:pt>
                <c:pt idx="545">
                  <c:v>24.111000000000001</c:v>
                </c:pt>
                <c:pt idx="546">
                  <c:v>24.1112</c:v>
                </c:pt>
                <c:pt idx="547">
                  <c:v>24.1114</c:v>
                </c:pt>
                <c:pt idx="548">
                  <c:v>24.111599999999999</c:v>
                </c:pt>
                <c:pt idx="549">
                  <c:v>24.111799999999999</c:v>
                </c:pt>
                <c:pt idx="550">
                  <c:v>24.111999999999998</c:v>
                </c:pt>
                <c:pt idx="551">
                  <c:v>24.112200000000001</c:v>
                </c:pt>
                <c:pt idx="552">
                  <c:v>24.112400000000001</c:v>
                </c:pt>
                <c:pt idx="553">
                  <c:v>24.1126</c:v>
                </c:pt>
                <c:pt idx="554">
                  <c:v>24.1128</c:v>
                </c:pt>
                <c:pt idx="555">
                  <c:v>24.113</c:v>
                </c:pt>
                <c:pt idx="556">
                  <c:v>24.113199999999999</c:v>
                </c:pt>
                <c:pt idx="557">
                  <c:v>24.113399999999999</c:v>
                </c:pt>
                <c:pt idx="558">
                  <c:v>24.113600000000002</c:v>
                </c:pt>
                <c:pt idx="559">
                  <c:v>24.113800000000001</c:v>
                </c:pt>
                <c:pt idx="560">
                  <c:v>24.114000000000001</c:v>
                </c:pt>
                <c:pt idx="561">
                  <c:v>24.1142</c:v>
                </c:pt>
                <c:pt idx="562">
                  <c:v>24.1144</c:v>
                </c:pt>
                <c:pt idx="563">
                  <c:v>24.114599999999999</c:v>
                </c:pt>
                <c:pt idx="564">
                  <c:v>24.114799999999999</c:v>
                </c:pt>
                <c:pt idx="565">
                  <c:v>24.114999999999998</c:v>
                </c:pt>
                <c:pt idx="566">
                  <c:v>24.115200000000002</c:v>
                </c:pt>
                <c:pt idx="567">
                  <c:v>24.115400000000001</c:v>
                </c:pt>
                <c:pt idx="568">
                  <c:v>24.115600000000001</c:v>
                </c:pt>
                <c:pt idx="569">
                  <c:v>24.1158</c:v>
                </c:pt>
                <c:pt idx="570">
                  <c:v>24.116</c:v>
                </c:pt>
                <c:pt idx="571">
                  <c:v>24.116199999999999</c:v>
                </c:pt>
                <c:pt idx="572">
                  <c:v>24.116399999999999</c:v>
                </c:pt>
                <c:pt idx="573">
                  <c:v>24.116599999999998</c:v>
                </c:pt>
                <c:pt idx="574">
                  <c:v>24.116800000000001</c:v>
                </c:pt>
                <c:pt idx="575">
                  <c:v>24.117000000000001</c:v>
                </c:pt>
                <c:pt idx="576">
                  <c:v>24.1172</c:v>
                </c:pt>
                <c:pt idx="577">
                  <c:v>24.1174</c:v>
                </c:pt>
                <c:pt idx="578">
                  <c:v>24.117599999999999</c:v>
                </c:pt>
                <c:pt idx="579">
                  <c:v>24.117799999999999</c:v>
                </c:pt>
                <c:pt idx="580">
                  <c:v>24.117999999999999</c:v>
                </c:pt>
                <c:pt idx="581">
                  <c:v>24.118200000000002</c:v>
                </c:pt>
                <c:pt idx="582">
                  <c:v>24.118400000000001</c:v>
                </c:pt>
                <c:pt idx="583">
                  <c:v>24.118600000000001</c:v>
                </c:pt>
                <c:pt idx="584">
                  <c:v>24.1188</c:v>
                </c:pt>
                <c:pt idx="585">
                  <c:v>24.119</c:v>
                </c:pt>
                <c:pt idx="586">
                  <c:v>24.119199999999999</c:v>
                </c:pt>
                <c:pt idx="587">
                  <c:v>24.119399999999999</c:v>
                </c:pt>
                <c:pt idx="588">
                  <c:v>24.119599999999998</c:v>
                </c:pt>
                <c:pt idx="589">
                  <c:v>24.119800000000001</c:v>
                </c:pt>
                <c:pt idx="590">
                  <c:v>24.12</c:v>
                </c:pt>
                <c:pt idx="591">
                  <c:v>24.120200000000001</c:v>
                </c:pt>
                <c:pt idx="592">
                  <c:v>24.1204</c:v>
                </c:pt>
                <c:pt idx="593">
                  <c:v>24.1206</c:v>
                </c:pt>
                <c:pt idx="594">
                  <c:v>24.120799999999999</c:v>
                </c:pt>
                <c:pt idx="595">
                  <c:v>24.120999999999999</c:v>
                </c:pt>
                <c:pt idx="596">
                  <c:v>24.121200000000002</c:v>
                </c:pt>
                <c:pt idx="597">
                  <c:v>24.121400000000001</c:v>
                </c:pt>
                <c:pt idx="598">
                  <c:v>24.121600000000001</c:v>
                </c:pt>
                <c:pt idx="599">
                  <c:v>24.1218</c:v>
                </c:pt>
                <c:pt idx="600">
                  <c:v>24.122</c:v>
                </c:pt>
                <c:pt idx="601">
                  <c:v>24.122199999999999</c:v>
                </c:pt>
                <c:pt idx="602">
                  <c:v>24.122399999999999</c:v>
                </c:pt>
                <c:pt idx="603">
                  <c:v>24.122599999999998</c:v>
                </c:pt>
                <c:pt idx="604">
                  <c:v>24.122800000000002</c:v>
                </c:pt>
                <c:pt idx="605">
                  <c:v>24.123000000000001</c:v>
                </c:pt>
                <c:pt idx="606">
                  <c:v>24.123200000000001</c:v>
                </c:pt>
                <c:pt idx="607">
                  <c:v>24.1234</c:v>
                </c:pt>
                <c:pt idx="608">
                  <c:v>24.1236</c:v>
                </c:pt>
                <c:pt idx="609">
                  <c:v>24.123799999999999</c:v>
                </c:pt>
                <c:pt idx="610">
                  <c:v>24.123999999999999</c:v>
                </c:pt>
                <c:pt idx="611">
                  <c:v>24.124199999999998</c:v>
                </c:pt>
                <c:pt idx="612">
                  <c:v>24.124400000000001</c:v>
                </c:pt>
                <c:pt idx="613">
                  <c:v>24.124600000000001</c:v>
                </c:pt>
                <c:pt idx="614">
                  <c:v>24.1248</c:v>
                </c:pt>
                <c:pt idx="615">
                  <c:v>24.125</c:v>
                </c:pt>
                <c:pt idx="616">
                  <c:v>24.1252</c:v>
                </c:pt>
                <c:pt idx="617">
                  <c:v>24.125399999999999</c:v>
                </c:pt>
                <c:pt idx="618">
                  <c:v>24.125599999999999</c:v>
                </c:pt>
                <c:pt idx="619">
                  <c:v>24.125800000000002</c:v>
                </c:pt>
                <c:pt idx="620">
                  <c:v>24.126000000000001</c:v>
                </c:pt>
                <c:pt idx="621">
                  <c:v>24.126200000000001</c:v>
                </c:pt>
                <c:pt idx="622">
                  <c:v>24.1264</c:v>
                </c:pt>
                <c:pt idx="623">
                  <c:v>24.1266</c:v>
                </c:pt>
                <c:pt idx="624">
                  <c:v>24.126799999999999</c:v>
                </c:pt>
                <c:pt idx="625">
                  <c:v>24.126999999999999</c:v>
                </c:pt>
                <c:pt idx="626">
                  <c:v>24.127199999999998</c:v>
                </c:pt>
                <c:pt idx="627">
                  <c:v>24.127400000000002</c:v>
                </c:pt>
                <c:pt idx="628">
                  <c:v>24.127600000000001</c:v>
                </c:pt>
                <c:pt idx="629">
                  <c:v>24.127800000000001</c:v>
                </c:pt>
                <c:pt idx="630">
                  <c:v>24.128</c:v>
                </c:pt>
                <c:pt idx="631">
                  <c:v>24.1282</c:v>
                </c:pt>
                <c:pt idx="632">
                  <c:v>24.128399999999999</c:v>
                </c:pt>
                <c:pt idx="633">
                  <c:v>24.128599999999999</c:v>
                </c:pt>
                <c:pt idx="634">
                  <c:v>24.128799999999998</c:v>
                </c:pt>
                <c:pt idx="635">
                  <c:v>24.129000000000001</c:v>
                </c:pt>
                <c:pt idx="636">
                  <c:v>24.129200000000001</c:v>
                </c:pt>
                <c:pt idx="637">
                  <c:v>24.1294</c:v>
                </c:pt>
                <c:pt idx="638">
                  <c:v>24.1296</c:v>
                </c:pt>
                <c:pt idx="639">
                  <c:v>24.129799999999999</c:v>
                </c:pt>
                <c:pt idx="640">
                  <c:v>24.13</c:v>
                </c:pt>
                <c:pt idx="641">
                  <c:v>24.130199999999999</c:v>
                </c:pt>
                <c:pt idx="642">
                  <c:v>24.130400000000002</c:v>
                </c:pt>
                <c:pt idx="643">
                  <c:v>24.130600000000001</c:v>
                </c:pt>
                <c:pt idx="644">
                  <c:v>24.130800000000001</c:v>
                </c:pt>
                <c:pt idx="645">
                  <c:v>24.131</c:v>
                </c:pt>
                <c:pt idx="646">
                  <c:v>24.1312</c:v>
                </c:pt>
                <c:pt idx="647">
                  <c:v>24.131399999999999</c:v>
                </c:pt>
                <c:pt idx="648">
                  <c:v>24.131599999999999</c:v>
                </c:pt>
                <c:pt idx="649">
                  <c:v>24.131799999999998</c:v>
                </c:pt>
                <c:pt idx="650">
                  <c:v>24.132000000000001</c:v>
                </c:pt>
                <c:pt idx="651">
                  <c:v>24.132200000000001</c:v>
                </c:pt>
                <c:pt idx="652">
                  <c:v>24.132400000000001</c:v>
                </c:pt>
                <c:pt idx="653">
                  <c:v>24.1326</c:v>
                </c:pt>
                <c:pt idx="654">
                  <c:v>24.1328</c:v>
                </c:pt>
                <c:pt idx="655">
                  <c:v>24.132999999999999</c:v>
                </c:pt>
                <c:pt idx="656">
                  <c:v>24.133199999999999</c:v>
                </c:pt>
                <c:pt idx="657">
                  <c:v>24.133400000000002</c:v>
                </c:pt>
                <c:pt idx="658">
                  <c:v>24.133600000000001</c:v>
                </c:pt>
                <c:pt idx="659">
                  <c:v>24.133800000000001</c:v>
                </c:pt>
                <c:pt idx="660">
                  <c:v>24.134</c:v>
                </c:pt>
                <c:pt idx="661">
                  <c:v>24.1342</c:v>
                </c:pt>
                <c:pt idx="662">
                  <c:v>24.134399999999999</c:v>
                </c:pt>
                <c:pt idx="663">
                  <c:v>24.134599999999999</c:v>
                </c:pt>
                <c:pt idx="664">
                  <c:v>24.134799999999998</c:v>
                </c:pt>
                <c:pt idx="665">
                  <c:v>24.135000000000002</c:v>
                </c:pt>
                <c:pt idx="666">
                  <c:v>24.135200000000001</c:v>
                </c:pt>
                <c:pt idx="667">
                  <c:v>24.135400000000001</c:v>
                </c:pt>
                <c:pt idx="668">
                  <c:v>24.1356</c:v>
                </c:pt>
                <c:pt idx="669">
                  <c:v>24.1358</c:v>
                </c:pt>
                <c:pt idx="670">
                  <c:v>24.135999999999999</c:v>
                </c:pt>
                <c:pt idx="671">
                  <c:v>24.136199999999999</c:v>
                </c:pt>
                <c:pt idx="672">
                  <c:v>24.136399999999998</c:v>
                </c:pt>
                <c:pt idx="673">
                  <c:v>24.136600000000001</c:v>
                </c:pt>
                <c:pt idx="674">
                  <c:v>24.136800000000001</c:v>
                </c:pt>
                <c:pt idx="675">
                  <c:v>24.137</c:v>
                </c:pt>
                <c:pt idx="676">
                  <c:v>24.1372</c:v>
                </c:pt>
                <c:pt idx="677">
                  <c:v>24.1374</c:v>
                </c:pt>
                <c:pt idx="678">
                  <c:v>24.137599999999999</c:v>
                </c:pt>
                <c:pt idx="679">
                  <c:v>24.137799999999999</c:v>
                </c:pt>
                <c:pt idx="680">
                  <c:v>24.138000000000002</c:v>
                </c:pt>
                <c:pt idx="681">
                  <c:v>24.138200000000001</c:v>
                </c:pt>
                <c:pt idx="682">
                  <c:v>24.138400000000001</c:v>
                </c:pt>
                <c:pt idx="683">
                  <c:v>24.1386</c:v>
                </c:pt>
                <c:pt idx="684">
                  <c:v>24.1388</c:v>
                </c:pt>
                <c:pt idx="685">
                  <c:v>24.138999999999999</c:v>
                </c:pt>
                <c:pt idx="686">
                  <c:v>24.139199999999999</c:v>
                </c:pt>
                <c:pt idx="687">
                  <c:v>24.139399999999998</c:v>
                </c:pt>
                <c:pt idx="688">
                  <c:v>24.139600000000002</c:v>
                </c:pt>
                <c:pt idx="689">
                  <c:v>24.139800000000001</c:v>
                </c:pt>
                <c:pt idx="690">
                  <c:v>24.14</c:v>
                </c:pt>
                <c:pt idx="691">
                  <c:v>24.1402</c:v>
                </c:pt>
                <c:pt idx="692">
                  <c:v>24.1404</c:v>
                </c:pt>
                <c:pt idx="693">
                  <c:v>24.140599999999999</c:v>
                </c:pt>
                <c:pt idx="694">
                  <c:v>24.140799999999999</c:v>
                </c:pt>
                <c:pt idx="695">
                  <c:v>24.140999999999998</c:v>
                </c:pt>
                <c:pt idx="696">
                  <c:v>24.141200000000001</c:v>
                </c:pt>
                <c:pt idx="697">
                  <c:v>24.141400000000001</c:v>
                </c:pt>
                <c:pt idx="698">
                  <c:v>24.1416</c:v>
                </c:pt>
                <c:pt idx="699">
                  <c:v>24.1418</c:v>
                </c:pt>
                <c:pt idx="700">
                  <c:v>24.141999999999999</c:v>
                </c:pt>
                <c:pt idx="701">
                  <c:v>24.142199999999999</c:v>
                </c:pt>
                <c:pt idx="702">
                  <c:v>24.142399999999999</c:v>
                </c:pt>
                <c:pt idx="703">
                  <c:v>24.142600000000002</c:v>
                </c:pt>
                <c:pt idx="704">
                  <c:v>24.142800000000001</c:v>
                </c:pt>
                <c:pt idx="705">
                  <c:v>24.143000000000001</c:v>
                </c:pt>
                <c:pt idx="706">
                  <c:v>24.1432</c:v>
                </c:pt>
                <c:pt idx="707">
                  <c:v>24.1434</c:v>
                </c:pt>
                <c:pt idx="708">
                  <c:v>24.143599999999999</c:v>
                </c:pt>
                <c:pt idx="709">
                  <c:v>24.143799999999999</c:v>
                </c:pt>
                <c:pt idx="710">
                  <c:v>24.143999999999998</c:v>
                </c:pt>
                <c:pt idx="711">
                  <c:v>24.144200000000001</c:v>
                </c:pt>
                <c:pt idx="712">
                  <c:v>24.144400000000001</c:v>
                </c:pt>
                <c:pt idx="713">
                  <c:v>24.144600000000001</c:v>
                </c:pt>
                <c:pt idx="714">
                  <c:v>24.1448</c:v>
                </c:pt>
                <c:pt idx="715">
                  <c:v>24.145</c:v>
                </c:pt>
                <c:pt idx="716">
                  <c:v>24.145199999999999</c:v>
                </c:pt>
                <c:pt idx="717">
                  <c:v>24.145399999999999</c:v>
                </c:pt>
                <c:pt idx="718">
                  <c:v>24.145600000000002</c:v>
                </c:pt>
                <c:pt idx="719">
                  <c:v>24.145800000000001</c:v>
                </c:pt>
                <c:pt idx="720">
                  <c:v>24.146000000000001</c:v>
                </c:pt>
                <c:pt idx="721">
                  <c:v>24.1462</c:v>
                </c:pt>
                <c:pt idx="722">
                  <c:v>24.1464</c:v>
                </c:pt>
                <c:pt idx="723">
                  <c:v>24.146599999999999</c:v>
                </c:pt>
                <c:pt idx="724">
                  <c:v>24.146799999999999</c:v>
                </c:pt>
                <c:pt idx="725">
                  <c:v>24.146999999999998</c:v>
                </c:pt>
                <c:pt idx="726">
                  <c:v>24.147200000000002</c:v>
                </c:pt>
                <c:pt idx="727">
                  <c:v>24.147400000000001</c:v>
                </c:pt>
                <c:pt idx="728">
                  <c:v>24.147600000000001</c:v>
                </c:pt>
                <c:pt idx="729">
                  <c:v>24.1478</c:v>
                </c:pt>
                <c:pt idx="730">
                  <c:v>24.148</c:v>
                </c:pt>
                <c:pt idx="731">
                  <c:v>24.148199999999999</c:v>
                </c:pt>
                <c:pt idx="732">
                  <c:v>24.148399999999999</c:v>
                </c:pt>
                <c:pt idx="733">
                  <c:v>24.148599999999998</c:v>
                </c:pt>
                <c:pt idx="734">
                  <c:v>24.148800000000001</c:v>
                </c:pt>
                <c:pt idx="735">
                  <c:v>24.149000000000001</c:v>
                </c:pt>
                <c:pt idx="736">
                  <c:v>24.1492</c:v>
                </c:pt>
                <c:pt idx="737">
                  <c:v>24.1494</c:v>
                </c:pt>
                <c:pt idx="738">
                  <c:v>24.1496</c:v>
                </c:pt>
                <c:pt idx="739">
                  <c:v>24.149799999999999</c:v>
                </c:pt>
                <c:pt idx="740">
                  <c:v>24.15</c:v>
                </c:pt>
                <c:pt idx="741">
                  <c:v>24.150200000000002</c:v>
                </c:pt>
                <c:pt idx="742">
                  <c:v>24.150400000000001</c:v>
                </c:pt>
                <c:pt idx="743">
                  <c:v>24.150600000000001</c:v>
                </c:pt>
                <c:pt idx="744">
                  <c:v>24.1508</c:v>
                </c:pt>
                <c:pt idx="745">
                  <c:v>24.151</c:v>
                </c:pt>
                <c:pt idx="746">
                  <c:v>24.151199999999999</c:v>
                </c:pt>
                <c:pt idx="747">
                  <c:v>24.151399999999999</c:v>
                </c:pt>
                <c:pt idx="748">
                  <c:v>24.151599999999998</c:v>
                </c:pt>
                <c:pt idx="749">
                  <c:v>24.151800000000001</c:v>
                </c:pt>
                <c:pt idx="750">
                  <c:v>24.152000000000001</c:v>
                </c:pt>
                <c:pt idx="751">
                  <c:v>24.152200000000001</c:v>
                </c:pt>
                <c:pt idx="752">
                  <c:v>24.1524</c:v>
                </c:pt>
                <c:pt idx="753">
                  <c:v>24.1526</c:v>
                </c:pt>
                <c:pt idx="754">
                  <c:v>24.152799999999999</c:v>
                </c:pt>
                <c:pt idx="755">
                  <c:v>24.152999999999999</c:v>
                </c:pt>
                <c:pt idx="756">
                  <c:v>24.153199999999998</c:v>
                </c:pt>
                <c:pt idx="757">
                  <c:v>24.153400000000001</c:v>
                </c:pt>
                <c:pt idx="758">
                  <c:v>24.153600000000001</c:v>
                </c:pt>
                <c:pt idx="759">
                  <c:v>24.1538</c:v>
                </c:pt>
                <c:pt idx="760">
                  <c:v>24.154</c:v>
                </c:pt>
                <c:pt idx="761">
                  <c:v>24.154199999999999</c:v>
                </c:pt>
                <c:pt idx="762">
                  <c:v>24.154399999999999</c:v>
                </c:pt>
                <c:pt idx="763">
                  <c:v>24.154599999999999</c:v>
                </c:pt>
                <c:pt idx="764">
                  <c:v>24.154800000000002</c:v>
                </c:pt>
                <c:pt idx="765">
                  <c:v>24.155000000000001</c:v>
                </c:pt>
                <c:pt idx="766">
                  <c:v>24.155200000000001</c:v>
                </c:pt>
                <c:pt idx="767">
                  <c:v>24.1554</c:v>
                </c:pt>
                <c:pt idx="768">
                  <c:v>24.1556</c:v>
                </c:pt>
                <c:pt idx="769">
                  <c:v>24.155799999999999</c:v>
                </c:pt>
                <c:pt idx="770">
                  <c:v>24.155999999999999</c:v>
                </c:pt>
                <c:pt idx="771">
                  <c:v>24.156199999999998</c:v>
                </c:pt>
                <c:pt idx="772">
                  <c:v>24.156400000000001</c:v>
                </c:pt>
                <c:pt idx="773">
                  <c:v>24.156600000000001</c:v>
                </c:pt>
                <c:pt idx="774">
                  <c:v>24.1568</c:v>
                </c:pt>
                <c:pt idx="775">
                  <c:v>24.157</c:v>
                </c:pt>
                <c:pt idx="776">
                  <c:v>24.1572</c:v>
                </c:pt>
                <c:pt idx="777">
                  <c:v>24.157399999999999</c:v>
                </c:pt>
                <c:pt idx="778">
                  <c:v>24.157599999999999</c:v>
                </c:pt>
                <c:pt idx="779">
                  <c:v>24.157800000000002</c:v>
                </c:pt>
                <c:pt idx="780">
                  <c:v>24.158000000000001</c:v>
                </c:pt>
                <c:pt idx="781">
                  <c:v>24.158200000000001</c:v>
                </c:pt>
                <c:pt idx="782">
                  <c:v>24.1584</c:v>
                </c:pt>
                <c:pt idx="783">
                  <c:v>24.1586</c:v>
                </c:pt>
                <c:pt idx="784">
                  <c:v>24.158799999999999</c:v>
                </c:pt>
                <c:pt idx="785">
                  <c:v>24.158999999999999</c:v>
                </c:pt>
                <c:pt idx="786">
                  <c:v>24.159199999999998</c:v>
                </c:pt>
                <c:pt idx="787">
                  <c:v>24.159400000000002</c:v>
                </c:pt>
                <c:pt idx="788">
                  <c:v>24.159600000000001</c:v>
                </c:pt>
                <c:pt idx="789">
                  <c:v>24.159800000000001</c:v>
                </c:pt>
                <c:pt idx="790">
                  <c:v>24.16</c:v>
                </c:pt>
                <c:pt idx="791">
                  <c:v>24.1602</c:v>
                </c:pt>
                <c:pt idx="792">
                  <c:v>24.160399999999999</c:v>
                </c:pt>
                <c:pt idx="793">
                  <c:v>24.160599999999999</c:v>
                </c:pt>
                <c:pt idx="794">
                  <c:v>24.160799999999998</c:v>
                </c:pt>
                <c:pt idx="795">
                  <c:v>24.161000000000001</c:v>
                </c:pt>
                <c:pt idx="796">
                  <c:v>24.161200000000001</c:v>
                </c:pt>
                <c:pt idx="797">
                  <c:v>24.1614</c:v>
                </c:pt>
                <c:pt idx="798">
                  <c:v>24.1616</c:v>
                </c:pt>
                <c:pt idx="799">
                  <c:v>24.161799999999999</c:v>
                </c:pt>
                <c:pt idx="800">
                  <c:v>24.161999999999999</c:v>
                </c:pt>
                <c:pt idx="801">
                  <c:v>24.162199999999999</c:v>
                </c:pt>
                <c:pt idx="802">
                  <c:v>24.162400000000002</c:v>
                </c:pt>
                <c:pt idx="803">
                  <c:v>24.162600000000001</c:v>
                </c:pt>
                <c:pt idx="804">
                  <c:v>24.162800000000001</c:v>
                </c:pt>
                <c:pt idx="805">
                  <c:v>24.163</c:v>
                </c:pt>
                <c:pt idx="806">
                  <c:v>24.1632</c:v>
                </c:pt>
                <c:pt idx="807">
                  <c:v>24.163399999999999</c:v>
                </c:pt>
                <c:pt idx="808">
                  <c:v>24.163599999999999</c:v>
                </c:pt>
                <c:pt idx="809">
                  <c:v>24.163799999999998</c:v>
                </c:pt>
                <c:pt idx="810">
                  <c:v>24.164000000000001</c:v>
                </c:pt>
                <c:pt idx="811">
                  <c:v>24.164200000000001</c:v>
                </c:pt>
                <c:pt idx="812">
                  <c:v>24.164400000000001</c:v>
                </c:pt>
                <c:pt idx="813">
                  <c:v>24.1646</c:v>
                </c:pt>
                <c:pt idx="814">
                  <c:v>24.1648</c:v>
                </c:pt>
                <c:pt idx="815">
                  <c:v>24.164999999999999</c:v>
                </c:pt>
                <c:pt idx="816">
                  <c:v>24.165199999999999</c:v>
                </c:pt>
                <c:pt idx="817">
                  <c:v>24.165400000000002</c:v>
                </c:pt>
                <c:pt idx="818">
                  <c:v>24.165600000000001</c:v>
                </c:pt>
                <c:pt idx="819">
                  <c:v>24.165800000000001</c:v>
                </c:pt>
                <c:pt idx="820">
                  <c:v>24.166</c:v>
                </c:pt>
                <c:pt idx="821">
                  <c:v>24.1662</c:v>
                </c:pt>
                <c:pt idx="822">
                  <c:v>24.166399999999999</c:v>
                </c:pt>
                <c:pt idx="823">
                  <c:v>24.166599999999999</c:v>
                </c:pt>
                <c:pt idx="824">
                  <c:v>24.166799999999999</c:v>
                </c:pt>
                <c:pt idx="825">
                  <c:v>24.167000000000002</c:v>
                </c:pt>
                <c:pt idx="826">
                  <c:v>24.167200000000001</c:v>
                </c:pt>
                <c:pt idx="827">
                  <c:v>24.167400000000001</c:v>
                </c:pt>
                <c:pt idx="828">
                  <c:v>24.1676</c:v>
                </c:pt>
                <c:pt idx="829">
                  <c:v>24.1678</c:v>
                </c:pt>
                <c:pt idx="830">
                  <c:v>24.167999999999999</c:v>
                </c:pt>
                <c:pt idx="831">
                  <c:v>24.168199999999999</c:v>
                </c:pt>
                <c:pt idx="832">
                  <c:v>24.168399999999998</c:v>
                </c:pt>
                <c:pt idx="833">
                  <c:v>24.168600000000001</c:v>
                </c:pt>
                <c:pt idx="834">
                  <c:v>24.168800000000001</c:v>
                </c:pt>
                <c:pt idx="835">
                  <c:v>24.169</c:v>
                </c:pt>
                <c:pt idx="836">
                  <c:v>24.1692</c:v>
                </c:pt>
                <c:pt idx="837">
                  <c:v>24.1694</c:v>
                </c:pt>
                <c:pt idx="838">
                  <c:v>24.169599999999999</c:v>
                </c:pt>
                <c:pt idx="839">
                  <c:v>24.169799999999999</c:v>
                </c:pt>
                <c:pt idx="840">
                  <c:v>24.17</c:v>
                </c:pt>
                <c:pt idx="841">
                  <c:v>24.170200000000001</c:v>
                </c:pt>
                <c:pt idx="842">
                  <c:v>24.170400000000001</c:v>
                </c:pt>
                <c:pt idx="843">
                  <c:v>24.1706</c:v>
                </c:pt>
                <c:pt idx="844">
                  <c:v>24.1708</c:v>
                </c:pt>
                <c:pt idx="845">
                  <c:v>24.170999999999999</c:v>
                </c:pt>
                <c:pt idx="846">
                  <c:v>24.171199999999999</c:v>
                </c:pt>
                <c:pt idx="847">
                  <c:v>24.171399999999998</c:v>
                </c:pt>
                <c:pt idx="848">
                  <c:v>24.171600000000002</c:v>
                </c:pt>
                <c:pt idx="849">
                  <c:v>24.171800000000001</c:v>
                </c:pt>
                <c:pt idx="850">
                  <c:v>24.172000000000001</c:v>
                </c:pt>
                <c:pt idx="851">
                  <c:v>24.1722</c:v>
                </c:pt>
                <c:pt idx="852">
                  <c:v>24.1724</c:v>
                </c:pt>
                <c:pt idx="853">
                  <c:v>24.172599999999999</c:v>
                </c:pt>
                <c:pt idx="854">
                  <c:v>24.172799999999999</c:v>
                </c:pt>
                <c:pt idx="855">
                  <c:v>24.172999999999998</c:v>
                </c:pt>
                <c:pt idx="856">
                  <c:v>24.173200000000001</c:v>
                </c:pt>
                <c:pt idx="857">
                  <c:v>24.173400000000001</c:v>
                </c:pt>
                <c:pt idx="858">
                  <c:v>24.1736</c:v>
                </c:pt>
                <c:pt idx="859">
                  <c:v>24.1738</c:v>
                </c:pt>
                <c:pt idx="860">
                  <c:v>24.173999999999999</c:v>
                </c:pt>
                <c:pt idx="861">
                  <c:v>24.174199999999999</c:v>
                </c:pt>
                <c:pt idx="862">
                  <c:v>24.174399999999999</c:v>
                </c:pt>
                <c:pt idx="863">
                  <c:v>24.174600000000002</c:v>
                </c:pt>
                <c:pt idx="864">
                  <c:v>24.174800000000001</c:v>
                </c:pt>
                <c:pt idx="865">
                  <c:v>24.175000000000001</c:v>
                </c:pt>
                <c:pt idx="866">
                  <c:v>24.1752</c:v>
                </c:pt>
                <c:pt idx="867">
                  <c:v>24.1754</c:v>
                </c:pt>
                <c:pt idx="868">
                  <c:v>24.175599999999999</c:v>
                </c:pt>
                <c:pt idx="869">
                  <c:v>24.175799999999999</c:v>
                </c:pt>
                <c:pt idx="870">
                  <c:v>24.175999999999998</c:v>
                </c:pt>
                <c:pt idx="871">
                  <c:v>24.176200000000001</c:v>
                </c:pt>
                <c:pt idx="872">
                  <c:v>24.176400000000001</c:v>
                </c:pt>
                <c:pt idx="873">
                  <c:v>24.176600000000001</c:v>
                </c:pt>
                <c:pt idx="874">
                  <c:v>24.1768</c:v>
                </c:pt>
                <c:pt idx="875">
                  <c:v>24.177</c:v>
                </c:pt>
                <c:pt idx="876">
                  <c:v>24.177199999999999</c:v>
                </c:pt>
                <c:pt idx="877">
                  <c:v>24.177399999999999</c:v>
                </c:pt>
                <c:pt idx="878">
                  <c:v>24.177600000000002</c:v>
                </c:pt>
                <c:pt idx="879">
                  <c:v>24.177800000000001</c:v>
                </c:pt>
                <c:pt idx="880">
                  <c:v>24.178000000000001</c:v>
                </c:pt>
                <c:pt idx="881">
                  <c:v>24.1782</c:v>
                </c:pt>
                <c:pt idx="882">
                  <c:v>24.1784</c:v>
                </c:pt>
                <c:pt idx="883">
                  <c:v>24.178599999999999</c:v>
                </c:pt>
                <c:pt idx="884">
                  <c:v>24.178799999999999</c:v>
                </c:pt>
                <c:pt idx="885">
                  <c:v>24.178999999999998</c:v>
                </c:pt>
                <c:pt idx="886">
                  <c:v>24.179200000000002</c:v>
                </c:pt>
                <c:pt idx="887">
                  <c:v>24.179400000000001</c:v>
                </c:pt>
                <c:pt idx="888">
                  <c:v>24.179600000000001</c:v>
                </c:pt>
                <c:pt idx="889">
                  <c:v>24.1798</c:v>
                </c:pt>
                <c:pt idx="890">
                  <c:v>24.18</c:v>
                </c:pt>
                <c:pt idx="891">
                  <c:v>24.180199999999999</c:v>
                </c:pt>
                <c:pt idx="892">
                  <c:v>24.180399999999999</c:v>
                </c:pt>
                <c:pt idx="893">
                  <c:v>24.180599999999998</c:v>
                </c:pt>
                <c:pt idx="894">
                  <c:v>24.180800000000001</c:v>
                </c:pt>
                <c:pt idx="895">
                  <c:v>24.181000000000001</c:v>
                </c:pt>
                <c:pt idx="896">
                  <c:v>24.1812</c:v>
                </c:pt>
                <c:pt idx="897">
                  <c:v>24.1814</c:v>
                </c:pt>
                <c:pt idx="898">
                  <c:v>24.1816</c:v>
                </c:pt>
                <c:pt idx="899">
                  <c:v>24.181799999999999</c:v>
                </c:pt>
                <c:pt idx="900">
                  <c:v>24.181999999999999</c:v>
                </c:pt>
                <c:pt idx="901">
                  <c:v>24.182200000000002</c:v>
                </c:pt>
                <c:pt idx="902">
                  <c:v>24.182400000000001</c:v>
                </c:pt>
                <c:pt idx="903">
                  <c:v>24.182600000000001</c:v>
                </c:pt>
                <c:pt idx="904">
                  <c:v>24.1828</c:v>
                </c:pt>
                <c:pt idx="905">
                  <c:v>24.183</c:v>
                </c:pt>
                <c:pt idx="906">
                  <c:v>24.183199999999999</c:v>
                </c:pt>
                <c:pt idx="907">
                  <c:v>24.183399999999999</c:v>
                </c:pt>
                <c:pt idx="908">
                  <c:v>24.183599999999998</c:v>
                </c:pt>
                <c:pt idx="909">
                  <c:v>24.183800000000002</c:v>
                </c:pt>
                <c:pt idx="910">
                  <c:v>24.184000000000001</c:v>
                </c:pt>
                <c:pt idx="911">
                  <c:v>24.184200000000001</c:v>
                </c:pt>
                <c:pt idx="912">
                  <c:v>24.1844</c:v>
                </c:pt>
                <c:pt idx="913">
                  <c:v>24.1846</c:v>
                </c:pt>
                <c:pt idx="914">
                  <c:v>24.184799999999999</c:v>
                </c:pt>
                <c:pt idx="915">
                  <c:v>24.184999999999999</c:v>
                </c:pt>
                <c:pt idx="916">
                  <c:v>24.185199999999998</c:v>
                </c:pt>
                <c:pt idx="917">
                  <c:v>24.185400000000001</c:v>
                </c:pt>
                <c:pt idx="918">
                  <c:v>24.185600000000001</c:v>
                </c:pt>
                <c:pt idx="919">
                  <c:v>24.1858</c:v>
                </c:pt>
                <c:pt idx="920">
                  <c:v>24.186</c:v>
                </c:pt>
                <c:pt idx="921">
                  <c:v>24.186199999999999</c:v>
                </c:pt>
                <c:pt idx="922">
                  <c:v>24.186399999999999</c:v>
                </c:pt>
                <c:pt idx="923">
                  <c:v>24.186599999999999</c:v>
                </c:pt>
                <c:pt idx="924">
                  <c:v>24.186800000000002</c:v>
                </c:pt>
                <c:pt idx="925">
                  <c:v>24.187000000000001</c:v>
                </c:pt>
                <c:pt idx="926">
                  <c:v>24.187200000000001</c:v>
                </c:pt>
                <c:pt idx="927">
                  <c:v>24.1874</c:v>
                </c:pt>
                <c:pt idx="928">
                  <c:v>24.1876</c:v>
                </c:pt>
                <c:pt idx="929">
                  <c:v>24.187799999999999</c:v>
                </c:pt>
                <c:pt idx="930">
                  <c:v>24.187999999999999</c:v>
                </c:pt>
                <c:pt idx="931">
                  <c:v>24.188199999999998</c:v>
                </c:pt>
                <c:pt idx="932">
                  <c:v>24.188400000000001</c:v>
                </c:pt>
                <c:pt idx="933">
                  <c:v>24.188600000000001</c:v>
                </c:pt>
                <c:pt idx="934">
                  <c:v>24.188800000000001</c:v>
                </c:pt>
                <c:pt idx="935">
                  <c:v>24.189</c:v>
                </c:pt>
                <c:pt idx="936">
                  <c:v>24.1892</c:v>
                </c:pt>
                <c:pt idx="937">
                  <c:v>24.189399999999999</c:v>
                </c:pt>
                <c:pt idx="938">
                  <c:v>24.189599999999999</c:v>
                </c:pt>
                <c:pt idx="939">
                  <c:v>24.189800000000002</c:v>
                </c:pt>
                <c:pt idx="940">
                  <c:v>24.19</c:v>
                </c:pt>
                <c:pt idx="941">
                  <c:v>24.190200000000001</c:v>
                </c:pt>
                <c:pt idx="942">
                  <c:v>24.1904</c:v>
                </c:pt>
                <c:pt idx="943">
                  <c:v>24.1906</c:v>
                </c:pt>
                <c:pt idx="944">
                  <c:v>24.190799999999999</c:v>
                </c:pt>
                <c:pt idx="945">
                  <c:v>24.190999999999999</c:v>
                </c:pt>
                <c:pt idx="946">
                  <c:v>24.191199999999998</c:v>
                </c:pt>
                <c:pt idx="947">
                  <c:v>24.191400000000002</c:v>
                </c:pt>
                <c:pt idx="948">
                  <c:v>24.191600000000001</c:v>
                </c:pt>
                <c:pt idx="949">
                  <c:v>24.191800000000001</c:v>
                </c:pt>
                <c:pt idx="950">
                  <c:v>24.192</c:v>
                </c:pt>
                <c:pt idx="951">
                  <c:v>24.1922</c:v>
                </c:pt>
                <c:pt idx="952">
                  <c:v>24.192399999999999</c:v>
                </c:pt>
                <c:pt idx="953">
                  <c:v>24.192599999999999</c:v>
                </c:pt>
                <c:pt idx="954">
                  <c:v>24.192799999999998</c:v>
                </c:pt>
                <c:pt idx="955">
                  <c:v>24.193000000000001</c:v>
                </c:pt>
                <c:pt idx="956">
                  <c:v>24.193200000000001</c:v>
                </c:pt>
                <c:pt idx="957">
                  <c:v>24.1934</c:v>
                </c:pt>
                <c:pt idx="958">
                  <c:v>24.1936</c:v>
                </c:pt>
                <c:pt idx="959">
                  <c:v>24.1938</c:v>
                </c:pt>
                <c:pt idx="960">
                  <c:v>24.193999999999999</c:v>
                </c:pt>
                <c:pt idx="961">
                  <c:v>24.194199999999999</c:v>
                </c:pt>
                <c:pt idx="962">
                  <c:v>24.194400000000002</c:v>
                </c:pt>
                <c:pt idx="963">
                  <c:v>24.194600000000001</c:v>
                </c:pt>
                <c:pt idx="964">
                  <c:v>24.194800000000001</c:v>
                </c:pt>
                <c:pt idx="965">
                  <c:v>24.195</c:v>
                </c:pt>
                <c:pt idx="966">
                  <c:v>24.1952</c:v>
                </c:pt>
                <c:pt idx="967">
                  <c:v>24.195399999999999</c:v>
                </c:pt>
                <c:pt idx="968">
                  <c:v>24.195599999999999</c:v>
                </c:pt>
                <c:pt idx="969">
                  <c:v>24.195799999999998</c:v>
                </c:pt>
                <c:pt idx="970">
                  <c:v>24.196000000000002</c:v>
                </c:pt>
                <c:pt idx="971">
                  <c:v>24.196200000000001</c:v>
                </c:pt>
                <c:pt idx="972">
                  <c:v>24.196400000000001</c:v>
                </c:pt>
                <c:pt idx="973">
                  <c:v>24.1966</c:v>
                </c:pt>
                <c:pt idx="974">
                  <c:v>24.1968</c:v>
                </c:pt>
                <c:pt idx="975">
                  <c:v>24.196999999999999</c:v>
                </c:pt>
                <c:pt idx="976">
                  <c:v>24.197199999999999</c:v>
                </c:pt>
                <c:pt idx="977">
                  <c:v>24.197399999999998</c:v>
                </c:pt>
                <c:pt idx="978">
                  <c:v>24.197600000000001</c:v>
                </c:pt>
                <c:pt idx="979">
                  <c:v>24.197800000000001</c:v>
                </c:pt>
                <c:pt idx="980">
                  <c:v>24.198</c:v>
                </c:pt>
                <c:pt idx="981">
                  <c:v>24.1982</c:v>
                </c:pt>
                <c:pt idx="982">
                  <c:v>24.198399999999999</c:v>
                </c:pt>
                <c:pt idx="983">
                  <c:v>24.198599999999999</c:v>
                </c:pt>
              </c:numCache>
            </c:numRef>
          </c:xVal>
          <c:yVal>
            <c:numRef>
              <c:f>工作表1!$B$1:$B$12586</c:f>
              <c:numCache>
                <c:formatCode>General</c:formatCode>
                <c:ptCount val="12586"/>
                <c:pt idx="0">
                  <c:v>0.47025</c:v>
                </c:pt>
                <c:pt idx="1">
                  <c:v>0.50149999999999995</c:v>
                </c:pt>
                <c:pt idx="2">
                  <c:v>0.65774999999999995</c:v>
                </c:pt>
                <c:pt idx="3">
                  <c:v>6.4000000000000001E-2</c:v>
                </c:pt>
                <c:pt idx="4">
                  <c:v>6.4000000000000001E-2</c:v>
                </c:pt>
                <c:pt idx="5">
                  <c:v>6.4000000000000001E-2</c:v>
                </c:pt>
                <c:pt idx="6">
                  <c:v>6.4000000000000001E-2</c:v>
                </c:pt>
                <c:pt idx="7">
                  <c:v>6.4000000000000001E-2</c:v>
                </c:pt>
                <c:pt idx="8">
                  <c:v>6.4000000000000001E-2</c:v>
                </c:pt>
                <c:pt idx="9">
                  <c:v>9.5250000000000001E-2</c:v>
                </c:pt>
                <c:pt idx="10">
                  <c:v>-2.6547499999999999</c:v>
                </c:pt>
                <c:pt idx="11">
                  <c:v>-3.7797499999999999</c:v>
                </c:pt>
                <c:pt idx="12">
                  <c:v>-3.3422499999999999</c:v>
                </c:pt>
                <c:pt idx="13">
                  <c:v>-1.9984999999999999</c:v>
                </c:pt>
                <c:pt idx="14">
                  <c:v>-0.46725</c:v>
                </c:pt>
                <c:pt idx="15">
                  <c:v>-0.34225</c:v>
                </c:pt>
                <c:pt idx="16">
                  <c:v>-0.40475</c:v>
                </c:pt>
                <c:pt idx="17">
                  <c:v>-0.87350000000000005</c:v>
                </c:pt>
                <c:pt idx="18">
                  <c:v>-1.4359999999999999</c:v>
                </c:pt>
                <c:pt idx="19">
                  <c:v>-1.1547499999999999</c:v>
                </c:pt>
                <c:pt idx="20">
                  <c:v>-0.436</c:v>
                </c:pt>
                <c:pt idx="21">
                  <c:v>-0.436</c:v>
                </c:pt>
                <c:pt idx="22">
                  <c:v>-0.4985</c:v>
                </c:pt>
                <c:pt idx="23">
                  <c:v>-0.65475000000000005</c:v>
                </c:pt>
                <c:pt idx="24">
                  <c:v>-0.99850000000000005</c:v>
                </c:pt>
                <c:pt idx="25">
                  <c:v>0.1265</c:v>
                </c:pt>
                <c:pt idx="26">
                  <c:v>9.5250000000000001E-2</c:v>
                </c:pt>
                <c:pt idx="27">
                  <c:v>6.4000000000000001E-2</c:v>
                </c:pt>
                <c:pt idx="28">
                  <c:v>3.2750000000000001E-2</c:v>
                </c:pt>
                <c:pt idx="29">
                  <c:v>3.2750000000000001E-2</c:v>
                </c:pt>
                <c:pt idx="30">
                  <c:v>3.2750000000000001E-2</c:v>
                </c:pt>
                <c:pt idx="31">
                  <c:v>3.2750000000000001E-2</c:v>
                </c:pt>
                <c:pt idx="32">
                  <c:v>4.3452500000000001</c:v>
                </c:pt>
                <c:pt idx="33">
                  <c:v>5.3140000000000001</c:v>
                </c:pt>
                <c:pt idx="34">
                  <c:v>4.7515000000000001</c:v>
                </c:pt>
                <c:pt idx="35">
                  <c:v>3.2827500000000001</c:v>
                </c:pt>
                <c:pt idx="36">
                  <c:v>1.5327500000000001</c:v>
                </c:pt>
                <c:pt idx="37">
                  <c:v>0.50149999999999995</c:v>
                </c:pt>
                <c:pt idx="38">
                  <c:v>0.56399999999999995</c:v>
                </c:pt>
                <c:pt idx="39">
                  <c:v>1.3140000000000001</c:v>
                </c:pt>
                <c:pt idx="40">
                  <c:v>2.5640000000000001</c:v>
                </c:pt>
                <c:pt idx="41">
                  <c:v>2.4390000000000001</c:v>
                </c:pt>
                <c:pt idx="42">
                  <c:v>1.5640000000000001</c:v>
                </c:pt>
                <c:pt idx="43">
                  <c:v>0.68899999999999995</c:v>
                </c:pt>
                <c:pt idx="44">
                  <c:v>0.62649999999999995</c:v>
                </c:pt>
                <c:pt idx="45">
                  <c:v>0.68899999999999995</c:v>
                </c:pt>
                <c:pt idx="46">
                  <c:v>0.75149999999999995</c:v>
                </c:pt>
                <c:pt idx="47">
                  <c:v>6.4000000000000001E-2</c:v>
                </c:pt>
                <c:pt idx="48">
                  <c:v>6.4000000000000001E-2</c:v>
                </c:pt>
                <c:pt idx="49">
                  <c:v>6.4000000000000001E-2</c:v>
                </c:pt>
                <c:pt idx="50">
                  <c:v>3.2750000000000001E-2</c:v>
                </c:pt>
                <c:pt idx="51">
                  <c:v>3.2750000000000001E-2</c:v>
                </c:pt>
                <c:pt idx="52">
                  <c:v>9.5250000000000001E-2</c:v>
                </c:pt>
                <c:pt idx="53">
                  <c:v>1.5E-3</c:v>
                </c:pt>
                <c:pt idx="54">
                  <c:v>-2.7797499999999999</c:v>
                </c:pt>
                <c:pt idx="55">
                  <c:v>-2.9984999999999999</c:v>
                </c:pt>
                <c:pt idx="56">
                  <c:v>-2.1547499999999999</c:v>
                </c:pt>
                <c:pt idx="57">
                  <c:v>-0.74850000000000005</c:v>
                </c:pt>
                <c:pt idx="58">
                  <c:v>-0.46725</c:v>
                </c:pt>
                <c:pt idx="59">
                  <c:v>-0.52975000000000005</c:v>
                </c:pt>
                <c:pt idx="60">
                  <c:v>-0.65475000000000005</c:v>
                </c:pt>
                <c:pt idx="61">
                  <c:v>-1.5297499999999999</c:v>
                </c:pt>
                <c:pt idx="62">
                  <c:v>-1.8109999999999999</c:v>
                </c:pt>
                <c:pt idx="63">
                  <c:v>-1.0922499999999999</c:v>
                </c:pt>
                <c:pt idx="64">
                  <c:v>-0.59225000000000005</c:v>
                </c:pt>
                <c:pt idx="65">
                  <c:v>-0.52975000000000005</c:v>
                </c:pt>
                <c:pt idx="66">
                  <c:v>-0.56100000000000005</c:v>
                </c:pt>
                <c:pt idx="67">
                  <c:v>-0.77975000000000005</c:v>
                </c:pt>
                <c:pt idx="68">
                  <c:v>-0.436</c:v>
                </c:pt>
                <c:pt idx="69">
                  <c:v>0.15775</c:v>
                </c:pt>
                <c:pt idx="70">
                  <c:v>0.1265</c:v>
                </c:pt>
                <c:pt idx="71">
                  <c:v>6.4000000000000001E-2</c:v>
                </c:pt>
                <c:pt idx="72">
                  <c:v>3.2750000000000001E-2</c:v>
                </c:pt>
                <c:pt idx="73">
                  <c:v>1.5E-3</c:v>
                </c:pt>
                <c:pt idx="74">
                  <c:v>1.5E-3</c:v>
                </c:pt>
                <c:pt idx="75">
                  <c:v>1.3765000000000001</c:v>
                </c:pt>
                <c:pt idx="76">
                  <c:v>5.0327500000000001</c:v>
                </c:pt>
                <c:pt idx="77">
                  <c:v>5.1265000000000001</c:v>
                </c:pt>
                <c:pt idx="78">
                  <c:v>4.1577500000000001</c:v>
                </c:pt>
                <c:pt idx="79">
                  <c:v>2.8140000000000001</c:v>
                </c:pt>
                <c:pt idx="80">
                  <c:v>1.4390000000000001</c:v>
                </c:pt>
                <c:pt idx="81">
                  <c:v>0.72024999999999995</c:v>
                </c:pt>
                <c:pt idx="82">
                  <c:v>0.81399999999999995</c:v>
                </c:pt>
                <c:pt idx="83">
                  <c:v>1.8140000000000001</c:v>
                </c:pt>
                <c:pt idx="84">
                  <c:v>2.3140000000000001</c:v>
                </c:pt>
                <c:pt idx="85">
                  <c:v>1.5952500000000001</c:v>
                </c:pt>
                <c:pt idx="86">
                  <c:v>0.65774999999999995</c:v>
                </c:pt>
                <c:pt idx="87">
                  <c:v>0.439</c:v>
                </c:pt>
                <c:pt idx="88">
                  <c:v>0.439</c:v>
                </c:pt>
                <c:pt idx="89">
                  <c:v>0.53274999999999995</c:v>
                </c:pt>
                <c:pt idx="90">
                  <c:v>0.1265</c:v>
                </c:pt>
                <c:pt idx="91">
                  <c:v>9.5250000000000001E-2</c:v>
                </c:pt>
                <c:pt idx="92">
                  <c:v>6.4000000000000001E-2</c:v>
                </c:pt>
                <c:pt idx="93">
                  <c:v>3.2750000000000001E-2</c:v>
                </c:pt>
                <c:pt idx="94">
                  <c:v>9.5250000000000001E-2</c:v>
                </c:pt>
                <c:pt idx="95">
                  <c:v>9.5250000000000001E-2</c:v>
                </c:pt>
                <c:pt idx="96">
                  <c:v>9.5250000000000001E-2</c:v>
                </c:pt>
                <c:pt idx="97">
                  <c:v>-1.8109999999999999</c:v>
                </c:pt>
                <c:pt idx="98">
                  <c:v>-2.8734999999999999</c:v>
                </c:pt>
                <c:pt idx="99">
                  <c:v>-2.6234999999999999</c:v>
                </c:pt>
                <c:pt idx="100">
                  <c:v>-1.4984999999999999</c:v>
                </c:pt>
                <c:pt idx="101">
                  <c:v>-0.52975000000000005</c:v>
                </c:pt>
                <c:pt idx="102">
                  <c:v>-0.436</c:v>
                </c:pt>
                <c:pt idx="103">
                  <c:v>-0.436</c:v>
                </c:pt>
                <c:pt idx="104">
                  <c:v>-0.46725</c:v>
                </c:pt>
                <c:pt idx="105">
                  <c:v>-1.4359999999999999</c:v>
                </c:pt>
                <c:pt idx="106">
                  <c:v>-1.5609999999999999</c:v>
                </c:pt>
                <c:pt idx="107">
                  <c:v>-1.2484999999999999</c:v>
                </c:pt>
                <c:pt idx="108">
                  <c:v>-1.3422499999999999</c:v>
                </c:pt>
                <c:pt idx="109">
                  <c:v>-1.3422499999999999</c:v>
                </c:pt>
                <c:pt idx="110">
                  <c:v>-1.3109999999999999</c:v>
                </c:pt>
                <c:pt idx="111">
                  <c:v>-1.5922499999999999</c:v>
                </c:pt>
                <c:pt idx="112">
                  <c:v>0.189</c:v>
                </c:pt>
                <c:pt idx="113">
                  <c:v>0.1265</c:v>
                </c:pt>
                <c:pt idx="114">
                  <c:v>6.4000000000000001E-2</c:v>
                </c:pt>
                <c:pt idx="115">
                  <c:v>3.2750000000000001E-2</c:v>
                </c:pt>
                <c:pt idx="116">
                  <c:v>3.2750000000000001E-2</c:v>
                </c:pt>
                <c:pt idx="117">
                  <c:v>3.2750000000000001E-2</c:v>
                </c:pt>
                <c:pt idx="118">
                  <c:v>6.4000000000000001E-2</c:v>
                </c:pt>
                <c:pt idx="119">
                  <c:v>3.6890000000000001</c:v>
                </c:pt>
                <c:pt idx="120">
                  <c:v>5.0327500000000001</c:v>
                </c:pt>
                <c:pt idx="121">
                  <c:v>5.0640000000000001</c:v>
                </c:pt>
                <c:pt idx="122">
                  <c:v>4.7202500000000001</c:v>
                </c:pt>
                <c:pt idx="123">
                  <c:v>3.4390000000000001</c:v>
                </c:pt>
                <c:pt idx="124">
                  <c:v>1.7515000000000001</c:v>
                </c:pt>
                <c:pt idx="125">
                  <c:v>0.62649999999999995</c:v>
                </c:pt>
                <c:pt idx="126">
                  <c:v>0.62649999999999995</c:v>
                </c:pt>
                <c:pt idx="127">
                  <c:v>1.7515000000000001</c:v>
                </c:pt>
                <c:pt idx="128">
                  <c:v>1.7827500000000001</c:v>
                </c:pt>
                <c:pt idx="129">
                  <c:v>1.0640000000000001</c:v>
                </c:pt>
                <c:pt idx="130">
                  <c:v>0.59524999999999995</c:v>
                </c:pt>
                <c:pt idx="131">
                  <c:v>0.56399999999999995</c:v>
                </c:pt>
                <c:pt idx="132">
                  <c:v>0.68899999999999995</c:v>
                </c:pt>
                <c:pt idx="133">
                  <c:v>0.84524999999999995</c:v>
                </c:pt>
                <c:pt idx="134">
                  <c:v>9.5250000000000001E-2</c:v>
                </c:pt>
                <c:pt idx="135">
                  <c:v>6.4000000000000001E-2</c:v>
                </c:pt>
                <c:pt idx="136">
                  <c:v>6.4000000000000001E-2</c:v>
                </c:pt>
                <c:pt idx="137">
                  <c:v>6.4000000000000001E-2</c:v>
                </c:pt>
                <c:pt idx="138">
                  <c:v>9.5250000000000001E-2</c:v>
                </c:pt>
                <c:pt idx="139">
                  <c:v>0.1265</c:v>
                </c:pt>
                <c:pt idx="140">
                  <c:v>0.1265</c:v>
                </c:pt>
                <c:pt idx="141">
                  <c:v>-2.0297499999999999</c:v>
                </c:pt>
                <c:pt idx="142">
                  <c:v>-1.9984999999999999</c:v>
                </c:pt>
                <c:pt idx="143">
                  <c:v>-1.1859999999999999</c:v>
                </c:pt>
                <c:pt idx="144">
                  <c:v>-0.3735</c:v>
                </c:pt>
                <c:pt idx="145">
                  <c:v>-0.311</c:v>
                </c:pt>
                <c:pt idx="146">
                  <c:v>-0.34225</c:v>
                </c:pt>
                <c:pt idx="147">
                  <c:v>-0.436</c:v>
                </c:pt>
                <c:pt idx="148">
                  <c:v>-1.3734999999999999</c:v>
                </c:pt>
                <c:pt idx="149">
                  <c:v>-2.6547499999999999</c:v>
                </c:pt>
                <c:pt idx="150">
                  <c:v>-3.1859999999999999</c:v>
                </c:pt>
                <c:pt idx="151">
                  <c:v>-3.1234999999999999</c:v>
                </c:pt>
                <c:pt idx="152">
                  <c:v>-2.7797499999999999</c:v>
                </c:pt>
                <c:pt idx="153">
                  <c:v>-2.3734999999999999</c:v>
                </c:pt>
                <c:pt idx="154">
                  <c:v>-2.1859999999999999</c:v>
                </c:pt>
                <c:pt idx="155">
                  <c:v>-2.5297499999999999</c:v>
                </c:pt>
                <c:pt idx="156">
                  <c:v>0.1265</c:v>
                </c:pt>
                <c:pt idx="157">
                  <c:v>9.5250000000000001E-2</c:v>
                </c:pt>
                <c:pt idx="158">
                  <c:v>6.4000000000000001E-2</c:v>
                </c:pt>
                <c:pt idx="159">
                  <c:v>6.4000000000000001E-2</c:v>
                </c:pt>
                <c:pt idx="160">
                  <c:v>6.4000000000000001E-2</c:v>
                </c:pt>
                <c:pt idx="161">
                  <c:v>6.4000000000000001E-2</c:v>
                </c:pt>
                <c:pt idx="162">
                  <c:v>3.2750000000000001E-2</c:v>
                </c:pt>
                <c:pt idx="163">
                  <c:v>3.6265000000000001</c:v>
                </c:pt>
                <c:pt idx="164">
                  <c:v>4.4390000000000001</c:v>
                </c:pt>
                <c:pt idx="165">
                  <c:v>4.0952500000000001</c:v>
                </c:pt>
                <c:pt idx="166">
                  <c:v>3.0327500000000001</c:v>
                </c:pt>
                <c:pt idx="167">
                  <c:v>1.6890000000000001</c:v>
                </c:pt>
                <c:pt idx="168">
                  <c:v>0.68899999999999995</c:v>
                </c:pt>
                <c:pt idx="169">
                  <c:v>0.84524999999999995</c:v>
                </c:pt>
                <c:pt idx="170">
                  <c:v>1.7202500000000001</c:v>
                </c:pt>
                <c:pt idx="171">
                  <c:v>2.8140000000000001</c:v>
                </c:pt>
                <c:pt idx="172">
                  <c:v>2.6265000000000001</c:v>
                </c:pt>
                <c:pt idx="173">
                  <c:v>1.6265000000000001</c:v>
                </c:pt>
                <c:pt idx="174">
                  <c:v>0.59524999999999995</c:v>
                </c:pt>
                <c:pt idx="175">
                  <c:v>0.47025</c:v>
                </c:pt>
                <c:pt idx="176">
                  <c:v>0.53274999999999995</c:v>
                </c:pt>
                <c:pt idx="177">
                  <c:v>0.3765</c:v>
                </c:pt>
                <c:pt idx="178">
                  <c:v>6.4000000000000001E-2</c:v>
                </c:pt>
                <c:pt idx="179">
                  <c:v>9.5250000000000001E-2</c:v>
                </c:pt>
                <c:pt idx="180">
                  <c:v>9.5250000000000001E-2</c:v>
                </c:pt>
                <c:pt idx="181">
                  <c:v>9.5250000000000001E-2</c:v>
                </c:pt>
                <c:pt idx="182">
                  <c:v>9.5250000000000001E-2</c:v>
                </c:pt>
                <c:pt idx="183">
                  <c:v>0.15775</c:v>
                </c:pt>
                <c:pt idx="184">
                  <c:v>-0.56100000000000005</c:v>
                </c:pt>
                <c:pt idx="185">
                  <c:v>-2.1234999999999999</c:v>
                </c:pt>
                <c:pt idx="186">
                  <c:v>-1.9047499999999999</c:v>
                </c:pt>
                <c:pt idx="187">
                  <c:v>-0.96725000000000005</c:v>
                </c:pt>
                <c:pt idx="188">
                  <c:v>-0.56100000000000005</c:v>
                </c:pt>
                <c:pt idx="189">
                  <c:v>-0.52975000000000005</c:v>
                </c:pt>
                <c:pt idx="190">
                  <c:v>-0.52975000000000005</c:v>
                </c:pt>
                <c:pt idx="191">
                  <c:v>-0.65475000000000005</c:v>
                </c:pt>
                <c:pt idx="192">
                  <c:v>-2.1547499999999999</c:v>
                </c:pt>
                <c:pt idx="193">
                  <c:v>-3.6234999999999999</c:v>
                </c:pt>
                <c:pt idx="194">
                  <c:v>-3.7797499999999999</c:v>
                </c:pt>
                <c:pt idx="195">
                  <c:v>-3.3734999999999999</c:v>
                </c:pt>
                <c:pt idx="196">
                  <c:v>-2.8109999999999999</c:v>
                </c:pt>
                <c:pt idx="197">
                  <c:v>-2.4359999999999999</c:v>
                </c:pt>
                <c:pt idx="198">
                  <c:v>-2.7172499999999999</c:v>
                </c:pt>
                <c:pt idx="199">
                  <c:v>-0.40475</c:v>
                </c:pt>
                <c:pt idx="200">
                  <c:v>0.189</c:v>
                </c:pt>
                <c:pt idx="201">
                  <c:v>0.15775</c:v>
                </c:pt>
                <c:pt idx="202">
                  <c:v>9.5250000000000001E-2</c:v>
                </c:pt>
                <c:pt idx="203">
                  <c:v>6.4000000000000001E-2</c:v>
                </c:pt>
                <c:pt idx="204">
                  <c:v>3.2750000000000001E-2</c:v>
                </c:pt>
                <c:pt idx="205">
                  <c:v>3.2750000000000001E-2</c:v>
                </c:pt>
                <c:pt idx="206">
                  <c:v>2.6577500000000001</c:v>
                </c:pt>
                <c:pt idx="207">
                  <c:v>4.8452500000000001</c:v>
                </c:pt>
                <c:pt idx="208">
                  <c:v>5.0952500000000001</c:v>
                </c:pt>
                <c:pt idx="209">
                  <c:v>4.2202500000000001</c:v>
                </c:pt>
                <c:pt idx="210">
                  <c:v>2.8765000000000001</c:v>
                </c:pt>
                <c:pt idx="211">
                  <c:v>1.3765000000000001</c:v>
                </c:pt>
                <c:pt idx="212">
                  <c:v>0.53274999999999995</c:v>
                </c:pt>
                <c:pt idx="213">
                  <c:v>0.81399999999999995</c:v>
                </c:pt>
                <c:pt idx="214">
                  <c:v>2.0640000000000001</c:v>
                </c:pt>
                <c:pt idx="215">
                  <c:v>2.3765000000000001</c:v>
                </c:pt>
                <c:pt idx="216">
                  <c:v>1.5327500000000001</c:v>
                </c:pt>
                <c:pt idx="217">
                  <c:v>0.62649999999999995</c:v>
                </c:pt>
                <c:pt idx="218">
                  <c:v>0.47025</c:v>
                </c:pt>
                <c:pt idx="219">
                  <c:v>0.50149999999999995</c:v>
                </c:pt>
                <c:pt idx="220">
                  <c:v>0.68899999999999995</c:v>
                </c:pt>
                <c:pt idx="221">
                  <c:v>9.5250000000000001E-2</c:v>
                </c:pt>
                <c:pt idx="222">
                  <c:v>9.5250000000000001E-2</c:v>
                </c:pt>
                <c:pt idx="223">
                  <c:v>9.5250000000000001E-2</c:v>
                </c:pt>
                <c:pt idx="224">
                  <c:v>9.5250000000000001E-2</c:v>
                </c:pt>
                <c:pt idx="225">
                  <c:v>9.5250000000000001E-2</c:v>
                </c:pt>
                <c:pt idx="226">
                  <c:v>9.5250000000000001E-2</c:v>
                </c:pt>
                <c:pt idx="227">
                  <c:v>9.5250000000000001E-2</c:v>
                </c:pt>
                <c:pt idx="228">
                  <c:v>-1.5609999999999999</c:v>
                </c:pt>
                <c:pt idx="229">
                  <c:v>-2.0922499999999999</c:v>
                </c:pt>
                <c:pt idx="230">
                  <c:v>-1.5609999999999999</c:v>
                </c:pt>
                <c:pt idx="231">
                  <c:v>-0.59225000000000005</c:v>
                </c:pt>
                <c:pt idx="232">
                  <c:v>-0.3735</c:v>
                </c:pt>
                <c:pt idx="233">
                  <c:v>-0.40475</c:v>
                </c:pt>
                <c:pt idx="234">
                  <c:v>-0.68600000000000005</c:v>
                </c:pt>
                <c:pt idx="235">
                  <c:v>-1.1234999999999999</c:v>
                </c:pt>
                <c:pt idx="236">
                  <c:v>-3.3109999999999999</c:v>
                </c:pt>
                <c:pt idx="237">
                  <c:v>-4.1547499999999999</c:v>
                </c:pt>
                <c:pt idx="238">
                  <c:v>-4.0609999999999999</c:v>
                </c:pt>
                <c:pt idx="239">
                  <c:v>-3.6234999999999999</c:v>
                </c:pt>
                <c:pt idx="240">
                  <c:v>-3.1234999999999999</c:v>
                </c:pt>
                <c:pt idx="241">
                  <c:v>-2.8734999999999999</c:v>
                </c:pt>
                <c:pt idx="242">
                  <c:v>-3.0609999999999999</c:v>
                </c:pt>
                <c:pt idx="243">
                  <c:v>6.4000000000000001E-2</c:v>
                </c:pt>
                <c:pt idx="244">
                  <c:v>9.5250000000000001E-2</c:v>
                </c:pt>
                <c:pt idx="245">
                  <c:v>6.4000000000000001E-2</c:v>
                </c:pt>
                <c:pt idx="246">
                  <c:v>6.4000000000000001E-2</c:v>
                </c:pt>
                <c:pt idx="247">
                  <c:v>3.2750000000000001E-2</c:v>
                </c:pt>
                <c:pt idx="248">
                  <c:v>3.2750000000000001E-2</c:v>
                </c:pt>
                <c:pt idx="249">
                  <c:v>3.2750000000000001E-2</c:v>
                </c:pt>
                <c:pt idx="250">
                  <c:v>2.9390000000000001</c:v>
                </c:pt>
                <c:pt idx="251">
                  <c:v>4.2515000000000001</c:v>
                </c:pt>
                <c:pt idx="252">
                  <c:v>4.4390000000000001</c:v>
                </c:pt>
                <c:pt idx="253">
                  <c:v>4.0015000000000001</c:v>
                </c:pt>
                <c:pt idx="254">
                  <c:v>2.8452500000000001</c:v>
                </c:pt>
                <c:pt idx="255">
                  <c:v>1.5640000000000001</c:v>
                </c:pt>
                <c:pt idx="256">
                  <c:v>0.78274999999999995</c:v>
                </c:pt>
                <c:pt idx="257">
                  <c:v>1.1265000000000001</c:v>
                </c:pt>
                <c:pt idx="258">
                  <c:v>2.3452500000000001</c:v>
                </c:pt>
                <c:pt idx="259">
                  <c:v>2.3765000000000001</c:v>
                </c:pt>
                <c:pt idx="260">
                  <c:v>1.6577500000000001</c:v>
                </c:pt>
                <c:pt idx="261">
                  <c:v>0.81399999999999995</c:v>
                </c:pt>
                <c:pt idx="262">
                  <c:v>0.62649999999999995</c:v>
                </c:pt>
                <c:pt idx="263">
                  <c:v>0.59524999999999995</c:v>
                </c:pt>
                <c:pt idx="264">
                  <c:v>0.65774999999999995</c:v>
                </c:pt>
                <c:pt idx="265">
                  <c:v>0.1265</c:v>
                </c:pt>
                <c:pt idx="266">
                  <c:v>0.1265</c:v>
                </c:pt>
                <c:pt idx="267">
                  <c:v>9.5250000000000001E-2</c:v>
                </c:pt>
                <c:pt idx="268">
                  <c:v>9.5250000000000001E-2</c:v>
                </c:pt>
                <c:pt idx="269">
                  <c:v>9.5250000000000001E-2</c:v>
                </c:pt>
                <c:pt idx="270">
                  <c:v>9.5250000000000001E-2</c:v>
                </c:pt>
                <c:pt idx="271">
                  <c:v>0.189</c:v>
                </c:pt>
                <c:pt idx="272">
                  <c:v>-1.8422499999999999</c:v>
                </c:pt>
                <c:pt idx="273">
                  <c:v>-2.0297499999999999</c:v>
                </c:pt>
                <c:pt idx="274">
                  <c:v>-1.6234999999999999</c:v>
                </c:pt>
                <c:pt idx="275">
                  <c:v>-1.1859999999999999</c:v>
                </c:pt>
                <c:pt idx="276">
                  <c:v>-0.77975000000000005</c:v>
                </c:pt>
                <c:pt idx="277">
                  <c:v>-0.68600000000000005</c:v>
                </c:pt>
                <c:pt idx="278">
                  <c:v>-0.90475000000000005</c:v>
                </c:pt>
                <c:pt idx="279">
                  <c:v>-1.9672499999999999</c:v>
                </c:pt>
                <c:pt idx="280">
                  <c:v>-3.5609999999999999</c:v>
                </c:pt>
                <c:pt idx="281">
                  <c:v>-3.7797499999999999</c:v>
                </c:pt>
                <c:pt idx="282">
                  <c:v>-3.4047499999999999</c:v>
                </c:pt>
                <c:pt idx="283">
                  <c:v>-2.8422499999999999</c:v>
                </c:pt>
                <c:pt idx="284">
                  <c:v>-2.2484999999999999</c:v>
                </c:pt>
                <c:pt idx="285">
                  <c:v>-2.2172499999999999</c:v>
                </c:pt>
                <c:pt idx="286">
                  <c:v>-2.7172499999999999</c:v>
                </c:pt>
                <c:pt idx="287">
                  <c:v>0.189</c:v>
                </c:pt>
                <c:pt idx="288">
                  <c:v>0.1265</c:v>
                </c:pt>
                <c:pt idx="289">
                  <c:v>9.5250000000000001E-2</c:v>
                </c:pt>
                <c:pt idx="290">
                  <c:v>6.4000000000000001E-2</c:v>
                </c:pt>
                <c:pt idx="291">
                  <c:v>3.2750000000000001E-2</c:v>
                </c:pt>
                <c:pt idx="292">
                  <c:v>3.2750000000000001E-2</c:v>
                </c:pt>
                <c:pt idx="293">
                  <c:v>3.2750000000000001E-2</c:v>
                </c:pt>
                <c:pt idx="294">
                  <c:v>3.8765000000000001</c:v>
                </c:pt>
                <c:pt idx="295">
                  <c:v>4.3140000000000001</c:v>
                </c:pt>
                <c:pt idx="296">
                  <c:v>3.8140000000000001</c:v>
                </c:pt>
                <c:pt idx="297">
                  <c:v>2.7202500000000001</c:v>
                </c:pt>
                <c:pt idx="298">
                  <c:v>1.4077500000000001</c:v>
                </c:pt>
                <c:pt idx="299">
                  <c:v>0.65774999999999995</c:v>
                </c:pt>
                <c:pt idx="300">
                  <c:v>0.78274999999999995</c:v>
                </c:pt>
                <c:pt idx="301">
                  <c:v>1.6577500000000001</c:v>
                </c:pt>
                <c:pt idx="302">
                  <c:v>2.6890000000000001</c:v>
                </c:pt>
                <c:pt idx="303">
                  <c:v>2.3452500000000001</c:v>
                </c:pt>
                <c:pt idx="304">
                  <c:v>1.1265000000000001</c:v>
                </c:pt>
                <c:pt idx="305">
                  <c:v>0.40775</c:v>
                </c:pt>
                <c:pt idx="306">
                  <c:v>0.3765</c:v>
                </c:pt>
                <c:pt idx="307">
                  <c:v>0.47025</c:v>
                </c:pt>
                <c:pt idx="308">
                  <c:v>0.1265</c:v>
                </c:pt>
                <c:pt idx="309">
                  <c:v>6.4000000000000001E-2</c:v>
                </c:pt>
                <c:pt idx="310">
                  <c:v>6.4000000000000001E-2</c:v>
                </c:pt>
                <c:pt idx="311">
                  <c:v>6.4000000000000001E-2</c:v>
                </c:pt>
                <c:pt idx="312">
                  <c:v>6.4000000000000001E-2</c:v>
                </c:pt>
                <c:pt idx="313">
                  <c:v>6.4000000000000001E-2</c:v>
                </c:pt>
                <c:pt idx="314">
                  <c:v>9.5250000000000001E-2</c:v>
                </c:pt>
                <c:pt idx="315">
                  <c:v>-0.68600000000000005</c:v>
                </c:pt>
                <c:pt idx="316">
                  <c:v>-2.5297499999999999</c:v>
                </c:pt>
                <c:pt idx="317">
                  <c:v>-2.9984999999999999</c:v>
                </c:pt>
                <c:pt idx="318">
                  <c:v>-2.6859999999999999</c:v>
                </c:pt>
                <c:pt idx="319">
                  <c:v>-1.9359999999999999</c:v>
                </c:pt>
                <c:pt idx="320">
                  <c:v>-1.2172499999999999</c:v>
                </c:pt>
                <c:pt idx="321">
                  <c:v>-0.71725000000000005</c:v>
                </c:pt>
                <c:pt idx="322">
                  <c:v>-0.74850000000000005</c:v>
                </c:pt>
                <c:pt idx="323">
                  <c:v>-2.3109999999999999</c:v>
                </c:pt>
                <c:pt idx="324">
                  <c:v>-3.0922499999999999</c:v>
                </c:pt>
                <c:pt idx="325">
                  <c:v>-2.9672499999999999</c:v>
                </c:pt>
                <c:pt idx="326">
                  <c:v>-2.4359999999999999</c:v>
                </c:pt>
                <c:pt idx="327">
                  <c:v>-1.9047499999999999</c:v>
                </c:pt>
                <c:pt idx="328">
                  <c:v>-1.6859999999999999</c:v>
                </c:pt>
                <c:pt idx="329">
                  <c:v>-1.8422499999999999</c:v>
                </c:pt>
                <c:pt idx="330">
                  <c:v>-9.2249999999999999E-2</c:v>
                </c:pt>
                <c:pt idx="331">
                  <c:v>6.4000000000000001E-2</c:v>
                </c:pt>
                <c:pt idx="332">
                  <c:v>3.2750000000000001E-2</c:v>
                </c:pt>
                <c:pt idx="333">
                  <c:v>1.5E-3</c:v>
                </c:pt>
                <c:pt idx="334">
                  <c:v>3.2750000000000001E-2</c:v>
                </c:pt>
                <c:pt idx="335">
                  <c:v>3.2750000000000001E-2</c:v>
                </c:pt>
                <c:pt idx="336">
                  <c:v>3.2750000000000001E-2</c:v>
                </c:pt>
                <c:pt idx="337">
                  <c:v>2.6265000000000001</c:v>
                </c:pt>
                <c:pt idx="338">
                  <c:v>3.8765000000000001</c:v>
                </c:pt>
                <c:pt idx="339">
                  <c:v>3.7202500000000001</c:v>
                </c:pt>
                <c:pt idx="340">
                  <c:v>2.9390000000000001</c:v>
                </c:pt>
                <c:pt idx="341">
                  <c:v>1.9077500000000001</c:v>
                </c:pt>
                <c:pt idx="342">
                  <c:v>1.0952500000000001</c:v>
                </c:pt>
                <c:pt idx="343">
                  <c:v>0.65774999999999995</c:v>
                </c:pt>
                <c:pt idx="344">
                  <c:v>0.84524999999999995</c:v>
                </c:pt>
                <c:pt idx="345">
                  <c:v>1.9077500000000001</c:v>
                </c:pt>
                <c:pt idx="346">
                  <c:v>2.0015000000000001</c:v>
                </c:pt>
                <c:pt idx="347">
                  <c:v>1.2515000000000001</c:v>
                </c:pt>
                <c:pt idx="348">
                  <c:v>0.59524999999999995</c:v>
                </c:pt>
                <c:pt idx="349">
                  <c:v>0.62649999999999995</c:v>
                </c:pt>
                <c:pt idx="350">
                  <c:v>0.72024999999999995</c:v>
                </c:pt>
                <c:pt idx="351">
                  <c:v>0.84524999999999995</c:v>
                </c:pt>
                <c:pt idx="352">
                  <c:v>9.5250000000000001E-2</c:v>
                </c:pt>
                <c:pt idx="353">
                  <c:v>9.5250000000000001E-2</c:v>
                </c:pt>
                <c:pt idx="354">
                  <c:v>9.5250000000000001E-2</c:v>
                </c:pt>
                <c:pt idx="355">
                  <c:v>9.5250000000000001E-2</c:v>
                </c:pt>
                <c:pt idx="356">
                  <c:v>9.5250000000000001E-2</c:v>
                </c:pt>
                <c:pt idx="357">
                  <c:v>0.1265</c:v>
                </c:pt>
                <c:pt idx="358">
                  <c:v>0.189</c:v>
                </c:pt>
                <c:pt idx="359">
                  <c:v>-2.1859999999999999</c:v>
                </c:pt>
                <c:pt idx="360">
                  <c:v>-3.6547499999999999</c:v>
                </c:pt>
                <c:pt idx="361">
                  <c:v>-3.7797499999999999</c:v>
                </c:pt>
                <c:pt idx="362">
                  <c:v>-3.2172499999999999</c:v>
                </c:pt>
                <c:pt idx="363">
                  <c:v>-2.2797499999999999</c:v>
                </c:pt>
                <c:pt idx="364">
                  <c:v>-1.4672499999999999</c:v>
                </c:pt>
                <c:pt idx="365">
                  <c:v>-1.0609999999999999</c:v>
                </c:pt>
                <c:pt idx="366">
                  <c:v>-1.5297499999999999</c:v>
                </c:pt>
                <c:pt idx="367">
                  <c:v>-2.9047499999999999</c:v>
                </c:pt>
                <c:pt idx="368">
                  <c:v>-3.0922499999999999</c:v>
                </c:pt>
                <c:pt idx="369">
                  <c:v>-2.6547499999999999</c:v>
                </c:pt>
                <c:pt idx="370">
                  <c:v>-1.9047499999999999</c:v>
                </c:pt>
                <c:pt idx="371">
                  <c:v>-1.3422499999999999</c:v>
                </c:pt>
                <c:pt idx="372">
                  <c:v>-1.2172499999999999</c:v>
                </c:pt>
                <c:pt idx="373">
                  <c:v>-1.6547499999999999</c:v>
                </c:pt>
                <c:pt idx="374">
                  <c:v>0.15775</c:v>
                </c:pt>
                <c:pt idx="375">
                  <c:v>9.5250000000000001E-2</c:v>
                </c:pt>
                <c:pt idx="376">
                  <c:v>6.4000000000000001E-2</c:v>
                </c:pt>
                <c:pt idx="377">
                  <c:v>6.4000000000000001E-2</c:v>
                </c:pt>
                <c:pt idx="378">
                  <c:v>6.4000000000000001E-2</c:v>
                </c:pt>
                <c:pt idx="379">
                  <c:v>6.4000000000000001E-2</c:v>
                </c:pt>
                <c:pt idx="380">
                  <c:v>6.4000000000000001E-2</c:v>
                </c:pt>
                <c:pt idx="381">
                  <c:v>3.4390000000000001</c:v>
                </c:pt>
                <c:pt idx="382">
                  <c:v>4.0952500000000001</c:v>
                </c:pt>
                <c:pt idx="383">
                  <c:v>3.6890000000000001</c:v>
                </c:pt>
                <c:pt idx="384">
                  <c:v>2.7515000000000001</c:v>
                </c:pt>
                <c:pt idx="385">
                  <c:v>1.6577500000000001</c:v>
                </c:pt>
                <c:pt idx="386">
                  <c:v>0.84524999999999995</c:v>
                </c:pt>
                <c:pt idx="387">
                  <c:v>0.90774999999999995</c:v>
                </c:pt>
                <c:pt idx="388">
                  <c:v>1.2827500000000001</c:v>
                </c:pt>
                <c:pt idx="389">
                  <c:v>1.6265000000000001</c:v>
                </c:pt>
                <c:pt idx="390">
                  <c:v>1.0015000000000001</c:v>
                </c:pt>
                <c:pt idx="391">
                  <c:v>0.56399999999999995</c:v>
                </c:pt>
                <c:pt idx="392">
                  <c:v>0.47025</c:v>
                </c:pt>
                <c:pt idx="393">
                  <c:v>0.47025</c:v>
                </c:pt>
                <c:pt idx="394">
                  <c:v>0.47025</c:v>
                </c:pt>
                <c:pt idx="395">
                  <c:v>0.28275</c:v>
                </c:pt>
                <c:pt idx="396">
                  <c:v>9.5250000000000001E-2</c:v>
                </c:pt>
                <c:pt idx="397">
                  <c:v>6.4000000000000001E-2</c:v>
                </c:pt>
                <c:pt idx="398">
                  <c:v>6.4000000000000001E-2</c:v>
                </c:pt>
                <c:pt idx="399">
                  <c:v>9.5250000000000001E-2</c:v>
                </c:pt>
                <c:pt idx="400">
                  <c:v>9.5250000000000001E-2</c:v>
                </c:pt>
                <c:pt idx="401">
                  <c:v>0.1265</c:v>
                </c:pt>
                <c:pt idx="402">
                  <c:v>-0.59225000000000005</c:v>
                </c:pt>
                <c:pt idx="403">
                  <c:v>-3.4984999999999999</c:v>
                </c:pt>
                <c:pt idx="404">
                  <c:v>-4.0297499999999999</c:v>
                </c:pt>
                <c:pt idx="405">
                  <c:v>-3.6234999999999999</c:v>
                </c:pt>
                <c:pt idx="406">
                  <c:v>-2.9359999999999999</c:v>
                </c:pt>
                <c:pt idx="407">
                  <c:v>-1.9672499999999999</c:v>
                </c:pt>
                <c:pt idx="408">
                  <c:v>-1.1859999999999999</c:v>
                </c:pt>
                <c:pt idx="409">
                  <c:v>-0.99850000000000005</c:v>
                </c:pt>
                <c:pt idx="410">
                  <c:v>-1.6547499999999999</c:v>
                </c:pt>
                <c:pt idx="411">
                  <c:v>-2.4672499999999999</c:v>
                </c:pt>
                <c:pt idx="412">
                  <c:v>-2.3734999999999999</c:v>
                </c:pt>
                <c:pt idx="413">
                  <c:v>-1.8734999999999999</c:v>
                </c:pt>
                <c:pt idx="414">
                  <c:v>-1.3422499999999999</c:v>
                </c:pt>
                <c:pt idx="415">
                  <c:v>-0.99850000000000005</c:v>
                </c:pt>
                <c:pt idx="416">
                  <c:v>-1.1234999999999999</c:v>
                </c:pt>
                <c:pt idx="417">
                  <c:v>-0.74850000000000005</c:v>
                </c:pt>
                <c:pt idx="418">
                  <c:v>0.1265</c:v>
                </c:pt>
                <c:pt idx="419">
                  <c:v>9.5250000000000001E-2</c:v>
                </c:pt>
                <c:pt idx="420">
                  <c:v>3.2750000000000001E-2</c:v>
                </c:pt>
                <c:pt idx="421">
                  <c:v>3.2750000000000001E-2</c:v>
                </c:pt>
                <c:pt idx="422">
                  <c:v>3.2750000000000001E-2</c:v>
                </c:pt>
                <c:pt idx="423">
                  <c:v>1.5E-3</c:v>
                </c:pt>
                <c:pt idx="424">
                  <c:v>2.1265000000000001</c:v>
                </c:pt>
                <c:pt idx="425">
                  <c:v>4.0640000000000001</c:v>
                </c:pt>
                <c:pt idx="426">
                  <c:v>4.3765000000000001</c:v>
                </c:pt>
                <c:pt idx="427">
                  <c:v>3.8452500000000001</c:v>
                </c:pt>
                <c:pt idx="428">
                  <c:v>2.4390000000000001</c:v>
                </c:pt>
                <c:pt idx="429">
                  <c:v>0.87649999999999995</c:v>
                </c:pt>
                <c:pt idx="430">
                  <c:v>0.47025</c:v>
                </c:pt>
                <c:pt idx="431">
                  <c:v>0.56399999999999995</c:v>
                </c:pt>
                <c:pt idx="432">
                  <c:v>1.2202500000000001</c:v>
                </c:pt>
                <c:pt idx="433">
                  <c:v>1.2827500000000001</c:v>
                </c:pt>
                <c:pt idx="434">
                  <c:v>0.62649999999999995</c:v>
                </c:pt>
                <c:pt idx="435">
                  <c:v>0.439</c:v>
                </c:pt>
                <c:pt idx="436">
                  <c:v>0.439</c:v>
                </c:pt>
                <c:pt idx="437">
                  <c:v>0.50149999999999995</c:v>
                </c:pt>
                <c:pt idx="438">
                  <c:v>0.68899999999999995</c:v>
                </c:pt>
                <c:pt idx="439">
                  <c:v>9.5250000000000001E-2</c:v>
                </c:pt>
                <c:pt idx="440">
                  <c:v>6.4000000000000001E-2</c:v>
                </c:pt>
                <c:pt idx="441">
                  <c:v>6.4000000000000001E-2</c:v>
                </c:pt>
                <c:pt idx="442">
                  <c:v>9.5250000000000001E-2</c:v>
                </c:pt>
                <c:pt idx="443">
                  <c:v>9.5250000000000001E-2</c:v>
                </c:pt>
                <c:pt idx="444">
                  <c:v>6.4000000000000001E-2</c:v>
                </c:pt>
                <c:pt idx="445">
                  <c:v>9.5250000000000001E-2</c:v>
                </c:pt>
                <c:pt idx="446">
                  <c:v>-1.6859999999999999</c:v>
                </c:pt>
                <c:pt idx="447">
                  <c:v>-3.6234999999999999</c:v>
                </c:pt>
                <c:pt idx="448">
                  <c:v>-3.9672499999999999</c:v>
                </c:pt>
                <c:pt idx="449">
                  <c:v>-3.5922499999999999</c:v>
                </c:pt>
                <c:pt idx="450">
                  <c:v>-2.7484999999999999</c:v>
                </c:pt>
                <c:pt idx="451">
                  <c:v>-1.7484999999999999</c:v>
                </c:pt>
                <c:pt idx="452">
                  <c:v>-1.1234999999999999</c:v>
                </c:pt>
                <c:pt idx="453">
                  <c:v>-0.96725000000000005</c:v>
                </c:pt>
                <c:pt idx="454">
                  <c:v>-2.4359999999999999</c:v>
                </c:pt>
                <c:pt idx="455">
                  <c:v>-2.9359999999999999</c:v>
                </c:pt>
                <c:pt idx="456">
                  <c:v>-2.6859999999999999</c:v>
                </c:pt>
                <c:pt idx="457">
                  <c:v>-2.0609999999999999</c:v>
                </c:pt>
                <c:pt idx="458">
                  <c:v>-1.4359999999999999</c:v>
                </c:pt>
                <c:pt idx="459">
                  <c:v>-1.1234999999999999</c:v>
                </c:pt>
                <c:pt idx="460">
                  <c:v>-1.3109999999999999</c:v>
                </c:pt>
                <c:pt idx="461">
                  <c:v>6.4000000000000001E-2</c:v>
                </c:pt>
                <c:pt idx="462">
                  <c:v>6.4000000000000001E-2</c:v>
                </c:pt>
                <c:pt idx="463">
                  <c:v>6.4000000000000001E-2</c:v>
                </c:pt>
                <c:pt idx="464">
                  <c:v>3.2750000000000001E-2</c:v>
                </c:pt>
                <c:pt idx="465">
                  <c:v>3.2750000000000001E-2</c:v>
                </c:pt>
                <c:pt idx="466">
                  <c:v>3.2750000000000001E-2</c:v>
                </c:pt>
                <c:pt idx="467">
                  <c:v>3.2750000000000001E-2</c:v>
                </c:pt>
                <c:pt idx="468">
                  <c:v>2.8452500000000001</c:v>
                </c:pt>
                <c:pt idx="469">
                  <c:v>4.5327500000000001</c:v>
                </c:pt>
                <c:pt idx="470">
                  <c:v>4.4390000000000001</c:v>
                </c:pt>
                <c:pt idx="471">
                  <c:v>3.3140000000000001</c:v>
                </c:pt>
                <c:pt idx="472">
                  <c:v>1.6265000000000001</c:v>
                </c:pt>
                <c:pt idx="473">
                  <c:v>0.56399999999999995</c:v>
                </c:pt>
                <c:pt idx="474">
                  <c:v>0.62649999999999995</c:v>
                </c:pt>
                <c:pt idx="475">
                  <c:v>0.90774999999999995</c:v>
                </c:pt>
                <c:pt idx="476">
                  <c:v>1.4702500000000001</c:v>
                </c:pt>
                <c:pt idx="477">
                  <c:v>1.0640000000000001</c:v>
                </c:pt>
                <c:pt idx="478">
                  <c:v>0.68899999999999995</c:v>
                </c:pt>
                <c:pt idx="479">
                  <c:v>0.59524999999999995</c:v>
                </c:pt>
                <c:pt idx="480">
                  <c:v>0.53274999999999995</c:v>
                </c:pt>
                <c:pt idx="481">
                  <c:v>0.53274999999999995</c:v>
                </c:pt>
                <c:pt idx="482">
                  <c:v>0.65774999999999995</c:v>
                </c:pt>
                <c:pt idx="483">
                  <c:v>9.5250000000000001E-2</c:v>
                </c:pt>
                <c:pt idx="484">
                  <c:v>6.4000000000000001E-2</c:v>
                </c:pt>
                <c:pt idx="485">
                  <c:v>6.4000000000000001E-2</c:v>
                </c:pt>
                <c:pt idx="486">
                  <c:v>6.4000000000000001E-2</c:v>
                </c:pt>
                <c:pt idx="487">
                  <c:v>6.4000000000000001E-2</c:v>
                </c:pt>
                <c:pt idx="488">
                  <c:v>9.5250000000000001E-2</c:v>
                </c:pt>
                <c:pt idx="489">
                  <c:v>0.15775</c:v>
                </c:pt>
                <c:pt idx="490">
                  <c:v>-3.1547499999999999</c:v>
                </c:pt>
                <c:pt idx="491">
                  <c:v>-4.8422499999999999</c:v>
                </c:pt>
                <c:pt idx="492">
                  <c:v>-4.6859999999999999</c:v>
                </c:pt>
                <c:pt idx="493">
                  <c:v>-3.8734999999999999</c:v>
                </c:pt>
                <c:pt idx="494">
                  <c:v>-2.4047499999999999</c:v>
                </c:pt>
                <c:pt idx="495">
                  <c:v>-1.0922499999999999</c:v>
                </c:pt>
                <c:pt idx="496">
                  <c:v>-0.71725000000000005</c:v>
                </c:pt>
                <c:pt idx="497">
                  <c:v>-0.99850000000000005</c:v>
                </c:pt>
                <c:pt idx="498">
                  <c:v>-2.3422499999999999</c:v>
                </c:pt>
                <c:pt idx="499">
                  <c:v>-2.4359999999999999</c:v>
                </c:pt>
                <c:pt idx="500">
                  <c:v>-1.7172499999999999</c:v>
                </c:pt>
                <c:pt idx="501">
                  <c:v>-0.96725000000000005</c:v>
                </c:pt>
                <c:pt idx="502">
                  <c:v>-0.52975000000000005</c:v>
                </c:pt>
                <c:pt idx="503">
                  <c:v>-0.62350000000000005</c:v>
                </c:pt>
                <c:pt idx="504">
                  <c:v>-1.0609999999999999</c:v>
                </c:pt>
                <c:pt idx="505">
                  <c:v>0.2515</c:v>
                </c:pt>
                <c:pt idx="506">
                  <c:v>0.15775</c:v>
                </c:pt>
                <c:pt idx="507">
                  <c:v>9.5250000000000001E-2</c:v>
                </c:pt>
                <c:pt idx="508">
                  <c:v>3.2750000000000001E-2</c:v>
                </c:pt>
                <c:pt idx="509">
                  <c:v>3.2750000000000001E-2</c:v>
                </c:pt>
                <c:pt idx="510">
                  <c:v>3.2750000000000001E-2</c:v>
                </c:pt>
                <c:pt idx="511">
                  <c:v>3.2750000000000001E-2</c:v>
                </c:pt>
                <c:pt idx="512">
                  <c:v>3.1577500000000001</c:v>
                </c:pt>
                <c:pt idx="513">
                  <c:v>3.8140000000000001</c:v>
                </c:pt>
                <c:pt idx="514">
                  <c:v>3.0640000000000001</c:v>
                </c:pt>
                <c:pt idx="515">
                  <c:v>1.6265000000000001</c:v>
                </c:pt>
                <c:pt idx="516">
                  <c:v>0.56399999999999995</c:v>
                </c:pt>
                <c:pt idx="517">
                  <c:v>0.53274999999999995</c:v>
                </c:pt>
                <c:pt idx="518">
                  <c:v>0.56399999999999995</c:v>
                </c:pt>
                <c:pt idx="519">
                  <c:v>0.75149999999999995</c:v>
                </c:pt>
                <c:pt idx="520">
                  <c:v>1.2515000000000001</c:v>
                </c:pt>
                <c:pt idx="521">
                  <c:v>0.87649999999999995</c:v>
                </c:pt>
                <c:pt idx="522">
                  <c:v>0.50149999999999995</c:v>
                </c:pt>
                <c:pt idx="523">
                  <c:v>0.439</c:v>
                </c:pt>
                <c:pt idx="524">
                  <c:v>0.50149999999999995</c:v>
                </c:pt>
                <c:pt idx="525">
                  <c:v>0.65774999999999995</c:v>
                </c:pt>
                <c:pt idx="526">
                  <c:v>1.2827500000000001</c:v>
                </c:pt>
                <c:pt idx="527">
                  <c:v>6.4000000000000001E-2</c:v>
                </c:pt>
                <c:pt idx="528">
                  <c:v>6.4000000000000001E-2</c:v>
                </c:pt>
                <c:pt idx="529">
                  <c:v>6.4000000000000001E-2</c:v>
                </c:pt>
                <c:pt idx="530">
                  <c:v>6.4000000000000001E-2</c:v>
                </c:pt>
                <c:pt idx="531">
                  <c:v>6.4000000000000001E-2</c:v>
                </c:pt>
                <c:pt idx="532">
                  <c:v>9.5250000000000001E-2</c:v>
                </c:pt>
                <c:pt idx="533">
                  <c:v>0.1265</c:v>
                </c:pt>
                <c:pt idx="534">
                  <c:v>-3.7797499999999999</c:v>
                </c:pt>
                <c:pt idx="535">
                  <c:v>-3.6859999999999999</c:v>
                </c:pt>
                <c:pt idx="536">
                  <c:v>-3.0922499999999999</c:v>
                </c:pt>
                <c:pt idx="537">
                  <c:v>-2.1234999999999999</c:v>
                </c:pt>
                <c:pt idx="538">
                  <c:v>-0.87350000000000005</c:v>
                </c:pt>
                <c:pt idx="539">
                  <c:v>-0.46725</c:v>
                </c:pt>
                <c:pt idx="540">
                  <c:v>-0.4985</c:v>
                </c:pt>
                <c:pt idx="541">
                  <c:v>-1.0609999999999999</c:v>
                </c:pt>
                <c:pt idx="542">
                  <c:v>-2.2172499999999999</c:v>
                </c:pt>
                <c:pt idx="543">
                  <c:v>-1.9984999999999999</c:v>
                </c:pt>
                <c:pt idx="544">
                  <c:v>-1.3734999999999999</c:v>
                </c:pt>
                <c:pt idx="545">
                  <c:v>-0.81100000000000005</c:v>
                </c:pt>
                <c:pt idx="546">
                  <c:v>-0.68600000000000005</c:v>
                </c:pt>
                <c:pt idx="547">
                  <c:v>-0.87350000000000005</c:v>
                </c:pt>
                <c:pt idx="548">
                  <c:v>-1.2797499999999999</c:v>
                </c:pt>
                <c:pt idx="549">
                  <c:v>9.5250000000000001E-2</c:v>
                </c:pt>
                <c:pt idx="550">
                  <c:v>6.4000000000000001E-2</c:v>
                </c:pt>
                <c:pt idx="551">
                  <c:v>3.2750000000000001E-2</c:v>
                </c:pt>
                <c:pt idx="552">
                  <c:v>3.2750000000000001E-2</c:v>
                </c:pt>
                <c:pt idx="553">
                  <c:v>3.2750000000000001E-2</c:v>
                </c:pt>
                <c:pt idx="554">
                  <c:v>3.2750000000000001E-2</c:v>
                </c:pt>
                <c:pt idx="555">
                  <c:v>3.2750000000000001E-2</c:v>
                </c:pt>
                <c:pt idx="556">
                  <c:v>2.1577500000000001</c:v>
                </c:pt>
                <c:pt idx="557">
                  <c:v>2.2515000000000001</c:v>
                </c:pt>
                <c:pt idx="558">
                  <c:v>1.5327500000000001</c:v>
                </c:pt>
                <c:pt idx="559">
                  <c:v>0.62649999999999995</c:v>
                </c:pt>
                <c:pt idx="560">
                  <c:v>0.439</c:v>
                </c:pt>
                <c:pt idx="561">
                  <c:v>0.47025</c:v>
                </c:pt>
                <c:pt idx="562">
                  <c:v>0.59524999999999995</c:v>
                </c:pt>
                <c:pt idx="563">
                  <c:v>1.1577500000000001</c:v>
                </c:pt>
                <c:pt idx="564">
                  <c:v>1.8140000000000001</c:v>
                </c:pt>
                <c:pt idx="565">
                  <c:v>1.6890000000000001</c:v>
                </c:pt>
                <c:pt idx="566">
                  <c:v>1.3452500000000001</c:v>
                </c:pt>
                <c:pt idx="567">
                  <c:v>1.0952500000000001</c:v>
                </c:pt>
                <c:pt idx="568">
                  <c:v>0.97024999999999995</c:v>
                </c:pt>
                <c:pt idx="569">
                  <c:v>1.0952500000000001</c:v>
                </c:pt>
                <c:pt idx="570">
                  <c:v>0.87649999999999995</c:v>
                </c:pt>
                <c:pt idx="571">
                  <c:v>6.4000000000000001E-2</c:v>
                </c:pt>
                <c:pt idx="572">
                  <c:v>6.4000000000000001E-2</c:v>
                </c:pt>
                <c:pt idx="573">
                  <c:v>6.4000000000000001E-2</c:v>
                </c:pt>
                <c:pt idx="574">
                  <c:v>6.4000000000000001E-2</c:v>
                </c:pt>
                <c:pt idx="575">
                  <c:v>6.4000000000000001E-2</c:v>
                </c:pt>
                <c:pt idx="576">
                  <c:v>9.5250000000000001E-2</c:v>
                </c:pt>
                <c:pt idx="577">
                  <c:v>-0.436</c:v>
                </c:pt>
                <c:pt idx="578">
                  <c:v>-3.8734999999999999</c:v>
                </c:pt>
                <c:pt idx="579">
                  <c:v>-4.3422499999999999</c:v>
                </c:pt>
                <c:pt idx="580">
                  <c:v>-4.3422499999999999</c:v>
                </c:pt>
                <c:pt idx="581">
                  <c:v>-3.4984999999999999</c:v>
                </c:pt>
                <c:pt idx="582">
                  <c:v>-2.1234999999999999</c:v>
                </c:pt>
                <c:pt idx="583">
                  <c:v>-1.0609999999999999</c:v>
                </c:pt>
                <c:pt idx="584">
                  <c:v>-0.68600000000000005</c:v>
                </c:pt>
                <c:pt idx="585">
                  <c:v>-1.8109999999999999</c:v>
                </c:pt>
                <c:pt idx="586">
                  <c:v>-2.3734999999999999</c:v>
                </c:pt>
                <c:pt idx="587">
                  <c:v>-2.0609999999999999</c:v>
                </c:pt>
                <c:pt idx="588">
                  <c:v>-1.3734999999999999</c:v>
                </c:pt>
                <c:pt idx="589">
                  <c:v>-0.59225000000000005</c:v>
                </c:pt>
                <c:pt idx="590">
                  <c:v>-0.4985</c:v>
                </c:pt>
                <c:pt idx="591">
                  <c:v>-0.65475000000000005</c:v>
                </c:pt>
                <c:pt idx="592">
                  <c:v>0.189</c:v>
                </c:pt>
                <c:pt idx="593">
                  <c:v>0.1265</c:v>
                </c:pt>
                <c:pt idx="594">
                  <c:v>9.5250000000000001E-2</c:v>
                </c:pt>
                <c:pt idx="595">
                  <c:v>6.4000000000000001E-2</c:v>
                </c:pt>
                <c:pt idx="596">
                  <c:v>3.2750000000000001E-2</c:v>
                </c:pt>
                <c:pt idx="597">
                  <c:v>3.2750000000000001E-2</c:v>
                </c:pt>
                <c:pt idx="598">
                  <c:v>3.2750000000000001E-2</c:v>
                </c:pt>
                <c:pt idx="599">
                  <c:v>1.1265000000000001</c:v>
                </c:pt>
                <c:pt idx="600">
                  <c:v>2.4390000000000001</c:v>
                </c:pt>
                <c:pt idx="601">
                  <c:v>2.3765000000000001</c:v>
                </c:pt>
                <c:pt idx="602">
                  <c:v>1.5952500000000001</c:v>
                </c:pt>
                <c:pt idx="603">
                  <c:v>0.72024999999999995</c:v>
                </c:pt>
                <c:pt idx="604">
                  <c:v>0.65774999999999995</c:v>
                </c:pt>
                <c:pt idx="605">
                  <c:v>0.68899999999999995</c:v>
                </c:pt>
                <c:pt idx="606">
                  <c:v>0.84524999999999995</c:v>
                </c:pt>
                <c:pt idx="607">
                  <c:v>2.1890000000000001</c:v>
                </c:pt>
                <c:pt idx="608">
                  <c:v>3.3765000000000001</c:v>
                </c:pt>
                <c:pt idx="609">
                  <c:v>3.6577500000000001</c:v>
                </c:pt>
                <c:pt idx="610">
                  <c:v>3.2515000000000001</c:v>
                </c:pt>
                <c:pt idx="611">
                  <c:v>2.5952500000000001</c:v>
                </c:pt>
                <c:pt idx="612">
                  <c:v>1.8452500000000001</c:v>
                </c:pt>
                <c:pt idx="613">
                  <c:v>1.7202500000000001</c:v>
                </c:pt>
                <c:pt idx="614">
                  <c:v>9.5250000000000001E-2</c:v>
                </c:pt>
                <c:pt idx="615">
                  <c:v>6.4000000000000001E-2</c:v>
                </c:pt>
                <c:pt idx="616">
                  <c:v>6.4000000000000001E-2</c:v>
                </c:pt>
                <c:pt idx="617">
                  <c:v>9.5250000000000001E-2</c:v>
                </c:pt>
                <c:pt idx="618">
                  <c:v>9.5250000000000001E-2</c:v>
                </c:pt>
                <c:pt idx="619">
                  <c:v>0.1265</c:v>
                </c:pt>
                <c:pt idx="620">
                  <c:v>0.1265</c:v>
                </c:pt>
                <c:pt idx="621">
                  <c:v>-2.2797499999999999</c:v>
                </c:pt>
                <c:pt idx="622">
                  <c:v>-3.8109999999999999</c:v>
                </c:pt>
                <c:pt idx="623">
                  <c:v>-3.8109999999999999</c:v>
                </c:pt>
                <c:pt idx="624">
                  <c:v>-3.0297499999999999</c:v>
                </c:pt>
                <c:pt idx="625">
                  <c:v>-1.7797499999999999</c:v>
                </c:pt>
                <c:pt idx="626">
                  <c:v>-0.56100000000000005</c:v>
                </c:pt>
                <c:pt idx="627">
                  <c:v>-0.4985</c:v>
                </c:pt>
                <c:pt idx="628">
                  <c:v>-0.59225000000000005</c:v>
                </c:pt>
                <c:pt idx="629">
                  <c:v>-2.4672499999999999</c:v>
                </c:pt>
                <c:pt idx="630">
                  <c:v>-2.8109999999999999</c:v>
                </c:pt>
                <c:pt idx="631">
                  <c:v>-2.5297499999999999</c:v>
                </c:pt>
                <c:pt idx="632">
                  <c:v>-1.8109999999999999</c:v>
                </c:pt>
                <c:pt idx="633">
                  <c:v>-0.90475000000000005</c:v>
                </c:pt>
                <c:pt idx="634">
                  <c:v>-0.65475000000000005</c:v>
                </c:pt>
                <c:pt idx="635">
                  <c:v>-1.0609999999999999</c:v>
                </c:pt>
                <c:pt idx="636">
                  <c:v>0.1265</c:v>
                </c:pt>
                <c:pt idx="637">
                  <c:v>9.5250000000000001E-2</c:v>
                </c:pt>
                <c:pt idx="638">
                  <c:v>6.4000000000000001E-2</c:v>
                </c:pt>
                <c:pt idx="639">
                  <c:v>6.4000000000000001E-2</c:v>
                </c:pt>
                <c:pt idx="640">
                  <c:v>3.2750000000000001E-2</c:v>
                </c:pt>
                <c:pt idx="641">
                  <c:v>6.4000000000000001E-2</c:v>
                </c:pt>
                <c:pt idx="642">
                  <c:v>9.5250000000000001E-2</c:v>
                </c:pt>
                <c:pt idx="643">
                  <c:v>2.1577500000000001</c:v>
                </c:pt>
                <c:pt idx="644">
                  <c:v>2.3140000000000001</c:v>
                </c:pt>
                <c:pt idx="645">
                  <c:v>1.5952500000000001</c:v>
                </c:pt>
                <c:pt idx="646">
                  <c:v>0.53274999999999995</c:v>
                </c:pt>
                <c:pt idx="647">
                  <c:v>0.439</c:v>
                </c:pt>
                <c:pt idx="648">
                  <c:v>0.47025</c:v>
                </c:pt>
                <c:pt idx="649">
                  <c:v>0.65774999999999995</c:v>
                </c:pt>
                <c:pt idx="650">
                  <c:v>1.5327500000000001</c:v>
                </c:pt>
                <c:pt idx="651">
                  <c:v>3.5952500000000001</c:v>
                </c:pt>
                <c:pt idx="652">
                  <c:v>4.2827500000000001</c:v>
                </c:pt>
                <c:pt idx="653">
                  <c:v>3.9390000000000001</c:v>
                </c:pt>
                <c:pt idx="654">
                  <c:v>3.1577500000000001</c:v>
                </c:pt>
                <c:pt idx="655">
                  <c:v>2.2827500000000001</c:v>
                </c:pt>
                <c:pt idx="656">
                  <c:v>1.7202500000000001</c:v>
                </c:pt>
                <c:pt idx="657">
                  <c:v>0.28275</c:v>
                </c:pt>
                <c:pt idx="658">
                  <c:v>9.5250000000000001E-2</c:v>
                </c:pt>
                <c:pt idx="659">
                  <c:v>9.5250000000000001E-2</c:v>
                </c:pt>
                <c:pt idx="660">
                  <c:v>9.5250000000000001E-2</c:v>
                </c:pt>
                <c:pt idx="661">
                  <c:v>6.4000000000000001E-2</c:v>
                </c:pt>
                <c:pt idx="662">
                  <c:v>6.4000000000000001E-2</c:v>
                </c:pt>
                <c:pt idx="663">
                  <c:v>9.5250000000000001E-2</c:v>
                </c:pt>
                <c:pt idx="664">
                  <c:v>-0.90475000000000005</c:v>
                </c:pt>
                <c:pt idx="665">
                  <c:v>-3.2484999999999999</c:v>
                </c:pt>
                <c:pt idx="666">
                  <c:v>-3.7797499999999999</c:v>
                </c:pt>
                <c:pt idx="667">
                  <c:v>-3.2484999999999999</c:v>
                </c:pt>
                <c:pt idx="668">
                  <c:v>-2.1547499999999999</c:v>
                </c:pt>
                <c:pt idx="669">
                  <c:v>-0.99850000000000005</c:v>
                </c:pt>
                <c:pt idx="670">
                  <c:v>-0.77975000000000005</c:v>
                </c:pt>
                <c:pt idx="671">
                  <c:v>-0.87350000000000005</c:v>
                </c:pt>
                <c:pt idx="672">
                  <c:v>-2.5297499999999999</c:v>
                </c:pt>
                <c:pt idx="673">
                  <c:v>-3.3109999999999999</c:v>
                </c:pt>
                <c:pt idx="674">
                  <c:v>-2.5297499999999999</c:v>
                </c:pt>
                <c:pt idx="675">
                  <c:v>-1.4359999999999999</c:v>
                </c:pt>
                <c:pt idx="676">
                  <c:v>-0.84225000000000005</c:v>
                </c:pt>
                <c:pt idx="677">
                  <c:v>-0.65475000000000005</c:v>
                </c:pt>
                <c:pt idx="678">
                  <c:v>-0.87350000000000005</c:v>
                </c:pt>
                <c:pt idx="679">
                  <c:v>0.22025</c:v>
                </c:pt>
                <c:pt idx="680">
                  <c:v>0.15775</c:v>
                </c:pt>
                <c:pt idx="681">
                  <c:v>0.1265</c:v>
                </c:pt>
                <c:pt idx="682">
                  <c:v>6.4000000000000001E-2</c:v>
                </c:pt>
                <c:pt idx="683">
                  <c:v>3.2750000000000001E-2</c:v>
                </c:pt>
                <c:pt idx="684">
                  <c:v>1.5E-3</c:v>
                </c:pt>
                <c:pt idx="685">
                  <c:v>1.5E-3</c:v>
                </c:pt>
                <c:pt idx="686">
                  <c:v>1.8140000000000001</c:v>
                </c:pt>
                <c:pt idx="687">
                  <c:v>3.1265000000000001</c:v>
                </c:pt>
                <c:pt idx="688">
                  <c:v>3.0327500000000001</c:v>
                </c:pt>
                <c:pt idx="689">
                  <c:v>2.1577500000000001</c:v>
                </c:pt>
                <c:pt idx="690">
                  <c:v>1.0952500000000001</c:v>
                </c:pt>
                <c:pt idx="691">
                  <c:v>0.72024999999999995</c:v>
                </c:pt>
                <c:pt idx="692">
                  <c:v>0.93899999999999995</c:v>
                </c:pt>
                <c:pt idx="693">
                  <c:v>1.4390000000000001</c:v>
                </c:pt>
                <c:pt idx="694">
                  <c:v>3.6265000000000001</c:v>
                </c:pt>
                <c:pt idx="695">
                  <c:v>4.6265000000000001</c:v>
                </c:pt>
                <c:pt idx="696">
                  <c:v>4.4077500000000001</c:v>
                </c:pt>
                <c:pt idx="697">
                  <c:v>3.7515000000000001</c:v>
                </c:pt>
                <c:pt idx="698">
                  <c:v>2.7202500000000001</c:v>
                </c:pt>
                <c:pt idx="699">
                  <c:v>1.7515000000000001</c:v>
                </c:pt>
                <c:pt idx="700">
                  <c:v>1.3452500000000001</c:v>
                </c:pt>
                <c:pt idx="701">
                  <c:v>0.1265</c:v>
                </c:pt>
                <c:pt idx="702">
                  <c:v>9.5250000000000001E-2</c:v>
                </c:pt>
                <c:pt idx="703">
                  <c:v>9.5250000000000001E-2</c:v>
                </c:pt>
                <c:pt idx="704">
                  <c:v>6.4000000000000001E-2</c:v>
                </c:pt>
                <c:pt idx="705">
                  <c:v>6.4000000000000001E-2</c:v>
                </c:pt>
                <c:pt idx="706">
                  <c:v>9.5250000000000001E-2</c:v>
                </c:pt>
                <c:pt idx="707">
                  <c:v>0.1265</c:v>
                </c:pt>
                <c:pt idx="708">
                  <c:v>-2.7172499999999999</c:v>
                </c:pt>
                <c:pt idx="709">
                  <c:v>-4.0297499999999999</c:v>
                </c:pt>
                <c:pt idx="710">
                  <c:v>-4.2172499999999999</c:v>
                </c:pt>
                <c:pt idx="711">
                  <c:v>-3.4672499999999999</c:v>
                </c:pt>
                <c:pt idx="712">
                  <c:v>-2.1859999999999999</c:v>
                </c:pt>
                <c:pt idx="713">
                  <c:v>-1.0922499999999999</c:v>
                </c:pt>
                <c:pt idx="714">
                  <c:v>-0.59225000000000005</c:v>
                </c:pt>
                <c:pt idx="715">
                  <c:v>-1.3734999999999999</c:v>
                </c:pt>
                <c:pt idx="716">
                  <c:v>-2.8109999999999999</c:v>
                </c:pt>
                <c:pt idx="717">
                  <c:v>-2.8734999999999999</c:v>
                </c:pt>
                <c:pt idx="718">
                  <c:v>-2.1234999999999999</c:v>
                </c:pt>
                <c:pt idx="719">
                  <c:v>-1.6234999999999999</c:v>
                </c:pt>
                <c:pt idx="720">
                  <c:v>-0.93600000000000005</c:v>
                </c:pt>
                <c:pt idx="721">
                  <c:v>-0.59225000000000005</c:v>
                </c:pt>
                <c:pt idx="722">
                  <c:v>-0.74850000000000005</c:v>
                </c:pt>
                <c:pt idx="723">
                  <c:v>0.47025</c:v>
                </c:pt>
                <c:pt idx="724">
                  <c:v>0.2515</c:v>
                </c:pt>
                <c:pt idx="725">
                  <c:v>0.15775</c:v>
                </c:pt>
                <c:pt idx="726">
                  <c:v>6.4000000000000001E-2</c:v>
                </c:pt>
                <c:pt idx="727">
                  <c:v>6.4000000000000001E-2</c:v>
                </c:pt>
                <c:pt idx="728">
                  <c:v>6.4000000000000001E-2</c:v>
                </c:pt>
                <c:pt idx="729">
                  <c:v>0.1265</c:v>
                </c:pt>
                <c:pt idx="730">
                  <c:v>2.6265000000000001</c:v>
                </c:pt>
                <c:pt idx="731">
                  <c:v>3.1265000000000001</c:v>
                </c:pt>
                <c:pt idx="732">
                  <c:v>2.7515000000000001</c:v>
                </c:pt>
                <c:pt idx="733">
                  <c:v>2.2202500000000001</c:v>
                </c:pt>
                <c:pt idx="734">
                  <c:v>1.8452500000000001</c:v>
                </c:pt>
                <c:pt idx="735">
                  <c:v>1.2515000000000001</c:v>
                </c:pt>
                <c:pt idx="736">
                  <c:v>1.1265000000000001</c:v>
                </c:pt>
                <c:pt idx="737">
                  <c:v>2.0327500000000001</c:v>
                </c:pt>
                <c:pt idx="738">
                  <c:v>3.7515000000000001</c:v>
                </c:pt>
                <c:pt idx="739">
                  <c:v>4.0952500000000001</c:v>
                </c:pt>
                <c:pt idx="740">
                  <c:v>3.5640000000000001</c:v>
                </c:pt>
                <c:pt idx="741">
                  <c:v>2.6577500000000001</c:v>
                </c:pt>
                <c:pt idx="742">
                  <c:v>1.7515000000000001</c:v>
                </c:pt>
                <c:pt idx="743">
                  <c:v>1.2202500000000001</c:v>
                </c:pt>
                <c:pt idx="744">
                  <c:v>0.28275</c:v>
                </c:pt>
                <c:pt idx="745">
                  <c:v>9.5250000000000001E-2</c:v>
                </c:pt>
                <c:pt idx="746">
                  <c:v>9.5250000000000001E-2</c:v>
                </c:pt>
                <c:pt idx="747">
                  <c:v>9.5250000000000001E-2</c:v>
                </c:pt>
                <c:pt idx="748">
                  <c:v>6.4000000000000001E-2</c:v>
                </c:pt>
                <c:pt idx="749">
                  <c:v>6.4000000000000001E-2</c:v>
                </c:pt>
                <c:pt idx="750">
                  <c:v>9.5250000000000001E-2</c:v>
                </c:pt>
                <c:pt idx="751">
                  <c:v>-0.56100000000000005</c:v>
                </c:pt>
                <c:pt idx="752">
                  <c:v>-3.2172499999999999</c:v>
                </c:pt>
                <c:pt idx="753">
                  <c:v>-3.7172499999999999</c:v>
                </c:pt>
                <c:pt idx="754">
                  <c:v>-3.0609999999999999</c:v>
                </c:pt>
                <c:pt idx="755">
                  <c:v>-1.9672499999999999</c:v>
                </c:pt>
                <c:pt idx="756">
                  <c:v>-0.90475000000000005</c:v>
                </c:pt>
                <c:pt idx="757">
                  <c:v>-0.46725</c:v>
                </c:pt>
                <c:pt idx="758">
                  <c:v>-0.46725</c:v>
                </c:pt>
                <c:pt idx="759">
                  <c:v>-1.9047499999999999</c:v>
                </c:pt>
                <c:pt idx="760">
                  <c:v>-3.4047499999999999</c:v>
                </c:pt>
                <c:pt idx="761">
                  <c:v>-3.4984999999999999</c:v>
                </c:pt>
                <c:pt idx="762">
                  <c:v>-2.5922499999999999</c:v>
                </c:pt>
                <c:pt idx="763">
                  <c:v>-1.4359999999999999</c:v>
                </c:pt>
                <c:pt idx="764">
                  <c:v>-0.56100000000000005</c:v>
                </c:pt>
                <c:pt idx="765">
                  <c:v>-0.71725000000000005</c:v>
                </c:pt>
                <c:pt idx="766">
                  <c:v>3.2750000000000001E-2</c:v>
                </c:pt>
                <c:pt idx="767">
                  <c:v>0.189</c:v>
                </c:pt>
                <c:pt idx="768">
                  <c:v>9.5250000000000001E-2</c:v>
                </c:pt>
                <c:pt idx="769">
                  <c:v>6.4000000000000001E-2</c:v>
                </c:pt>
                <c:pt idx="770">
                  <c:v>3.2750000000000001E-2</c:v>
                </c:pt>
                <c:pt idx="771">
                  <c:v>3.2750000000000001E-2</c:v>
                </c:pt>
                <c:pt idx="772">
                  <c:v>3.2750000000000001E-2</c:v>
                </c:pt>
                <c:pt idx="773">
                  <c:v>1.2515000000000001</c:v>
                </c:pt>
                <c:pt idx="774">
                  <c:v>3.3452500000000001</c:v>
                </c:pt>
                <c:pt idx="775">
                  <c:v>4.6577500000000001</c:v>
                </c:pt>
                <c:pt idx="776">
                  <c:v>4.6890000000000001</c:v>
                </c:pt>
                <c:pt idx="777">
                  <c:v>3.8140000000000001</c:v>
                </c:pt>
                <c:pt idx="778">
                  <c:v>2.8140000000000001</c:v>
                </c:pt>
                <c:pt idx="779">
                  <c:v>1.8765000000000001</c:v>
                </c:pt>
                <c:pt idx="780">
                  <c:v>1.3140000000000001</c:v>
                </c:pt>
                <c:pt idx="781">
                  <c:v>2.5327500000000001</c:v>
                </c:pt>
                <c:pt idx="782">
                  <c:v>3.2515000000000001</c:v>
                </c:pt>
                <c:pt idx="783">
                  <c:v>3.0015000000000001</c:v>
                </c:pt>
                <c:pt idx="784">
                  <c:v>2.1890000000000001</c:v>
                </c:pt>
                <c:pt idx="785">
                  <c:v>1.0640000000000001</c:v>
                </c:pt>
                <c:pt idx="786">
                  <c:v>0.62649999999999995</c:v>
                </c:pt>
                <c:pt idx="787">
                  <c:v>0.65774999999999995</c:v>
                </c:pt>
                <c:pt idx="788">
                  <c:v>0.1265</c:v>
                </c:pt>
                <c:pt idx="789">
                  <c:v>9.5250000000000001E-2</c:v>
                </c:pt>
                <c:pt idx="790">
                  <c:v>6.4000000000000001E-2</c:v>
                </c:pt>
                <c:pt idx="791">
                  <c:v>6.4000000000000001E-2</c:v>
                </c:pt>
                <c:pt idx="792">
                  <c:v>6.4000000000000001E-2</c:v>
                </c:pt>
                <c:pt idx="793">
                  <c:v>9.5250000000000001E-2</c:v>
                </c:pt>
                <c:pt idx="794">
                  <c:v>0.15775</c:v>
                </c:pt>
                <c:pt idx="795">
                  <c:v>-1.4672499999999999</c:v>
                </c:pt>
                <c:pt idx="796">
                  <c:v>-3.2797499999999999</c:v>
                </c:pt>
                <c:pt idx="797">
                  <c:v>-3.6859999999999999</c:v>
                </c:pt>
                <c:pt idx="798">
                  <c:v>-3.2172499999999999</c:v>
                </c:pt>
                <c:pt idx="799">
                  <c:v>-2.1234999999999999</c:v>
                </c:pt>
                <c:pt idx="800">
                  <c:v>-0.90475000000000005</c:v>
                </c:pt>
                <c:pt idx="801">
                  <c:v>-0.65475000000000005</c:v>
                </c:pt>
                <c:pt idx="802">
                  <c:v>-0.68600000000000005</c:v>
                </c:pt>
                <c:pt idx="803">
                  <c:v>-2.3422499999999999</c:v>
                </c:pt>
                <c:pt idx="804">
                  <c:v>-2.6859999999999999</c:v>
                </c:pt>
                <c:pt idx="805">
                  <c:v>-1.9672499999999999</c:v>
                </c:pt>
                <c:pt idx="806">
                  <c:v>-0.87350000000000005</c:v>
                </c:pt>
                <c:pt idx="807">
                  <c:v>-0.40475</c:v>
                </c:pt>
                <c:pt idx="808">
                  <c:v>-0.3735</c:v>
                </c:pt>
                <c:pt idx="809">
                  <c:v>-0.59225000000000005</c:v>
                </c:pt>
                <c:pt idx="810">
                  <c:v>0.62649999999999995</c:v>
                </c:pt>
                <c:pt idx="811">
                  <c:v>0.34525</c:v>
                </c:pt>
                <c:pt idx="812">
                  <c:v>0.15775</c:v>
                </c:pt>
                <c:pt idx="813">
                  <c:v>0.1265</c:v>
                </c:pt>
                <c:pt idx="814">
                  <c:v>6.4000000000000001E-2</c:v>
                </c:pt>
                <c:pt idx="815">
                  <c:v>6.4000000000000001E-2</c:v>
                </c:pt>
                <c:pt idx="816">
                  <c:v>3.2750000000000001E-2</c:v>
                </c:pt>
                <c:pt idx="817">
                  <c:v>2.8452500000000001</c:v>
                </c:pt>
                <c:pt idx="818">
                  <c:v>5.1577500000000001</c:v>
                </c:pt>
                <c:pt idx="819">
                  <c:v>5.8765000000000001</c:v>
                </c:pt>
                <c:pt idx="820">
                  <c:v>5.4390000000000001</c:v>
                </c:pt>
                <c:pt idx="821">
                  <c:v>4.3140000000000001</c:v>
                </c:pt>
                <c:pt idx="822">
                  <c:v>2.9390000000000001</c:v>
                </c:pt>
                <c:pt idx="823">
                  <c:v>1.7202500000000001</c:v>
                </c:pt>
                <c:pt idx="824">
                  <c:v>1.0015000000000001</c:v>
                </c:pt>
                <c:pt idx="825">
                  <c:v>2.3765000000000001</c:v>
                </c:pt>
                <c:pt idx="826">
                  <c:v>2.7515000000000001</c:v>
                </c:pt>
                <c:pt idx="827">
                  <c:v>2.2515000000000001</c:v>
                </c:pt>
                <c:pt idx="828">
                  <c:v>1.2827500000000001</c:v>
                </c:pt>
                <c:pt idx="829">
                  <c:v>0.47025</c:v>
                </c:pt>
                <c:pt idx="830">
                  <c:v>0.50149999999999995</c:v>
                </c:pt>
                <c:pt idx="831">
                  <c:v>0.59524999999999995</c:v>
                </c:pt>
                <c:pt idx="832">
                  <c:v>9.5250000000000001E-2</c:v>
                </c:pt>
                <c:pt idx="833">
                  <c:v>6.4000000000000001E-2</c:v>
                </c:pt>
                <c:pt idx="834">
                  <c:v>6.4000000000000001E-2</c:v>
                </c:pt>
                <c:pt idx="835">
                  <c:v>6.4000000000000001E-2</c:v>
                </c:pt>
                <c:pt idx="836">
                  <c:v>9.5250000000000001E-2</c:v>
                </c:pt>
                <c:pt idx="837">
                  <c:v>9.5250000000000001E-2</c:v>
                </c:pt>
                <c:pt idx="838">
                  <c:v>9.5250000000000001E-2</c:v>
                </c:pt>
                <c:pt idx="839">
                  <c:v>-2.6234999999999999</c:v>
                </c:pt>
                <c:pt idx="840">
                  <c:v>-3.8109999999999999</c:v>
                </c:pt>
                <c:pt idx="841">
                  <c:v>-3.9047499999999999</c:v>
                </c:pt>
                <c:pt idx="842">
                  <c:v>-3.0297499999999999</c:v>
                </c:pt>
                <c:pt idx="843">
                  <c:v>-1.6234999999999999</c:v>
                </c:pt>
                <c:pt idx="844">
                  <c:v>-0.46725</c:v>
                </c:pt>
                <c:pt idx="845">
                  <c:v>-0.40475</c:v>
                </c:pt>
                <c:pt idx="846">
                  <c:v>-1.0297499999999999</c:v>
                </c:pt>
                <c:pt idx="847">
                  <c:v>-2.1234999999999999</c:v>
                </c:pt>
                <c:pt idx="848">
                  <c:v>-2.1547499999999999</c:v>
                </c:pt>
                <c:pt idx="849">
                  <c:v>-1.3109999999999999</c:v>
                </c:pt>
                <c:pt idx="850">
                  <c:v>-0.40475</c:v>
                </c:pt>
                <c:pt idx="851">
                  <c:v>-0.3735</c:v>
                </c:pt>
                <c:pt idx="852">
                  <c:v>-0.4985</c:v>
                </c:pt>
                <c:pt idx="853">
                  <c:v>-0.77975000000000005</c:v>
                </c:pt>
                <c:pt idx="854">
                  <c:v>0.3765</c:v>
                </c:pt>
                <c:pt idx="855">
                  <c:v>0.1265</c:v>
                </c:pt>
                <c:pt idx="856">
                  <c:v>9.5250000000000001E-2</c:v>
                </c:pt>
                <c:pt idx="857">
                  <c:v>6.4000000000000001E-2</c:v>
                </c:pt>
                <c:pt idx="858">
                  <c:v>6.4000000000000001E-2</c:v>
                </c:pt>
                <c:pt idx="859">
                  <c:v>3.2750000000000001E-2</c:v>
                </c:pt>
                <c:pt idx="860">
                  <c:v>3.2750000000000001E-2</c:v>
                </c:pt>
                <c:pt idx="861">
                  <c:v>2.8452500000000001</c:v>
                </c:pt>
                <c:pt idx="862">
                  <c:v>4.1577500000000001</c:v>
                </c:pt>
                <c:pt idx="863">
                  <c:v>4.4390000000000001</c:v>
                </c:pt>
                <c:pt idx="864">
                  <c:v>3.9077500000000001</c:v>
                </c:pt>
                <c:pt idx="865">
                  <c:v>3.0952500000000001</c:v>
                </c:pt>
                <c:pt idx="866">
                  <c:v>2.0952500000000001</c:v>
                </c:pt>
                <c:pt idx="867">
                  <c:v>1.2827500000000001</c:v>
                </c:pt>
                <c:pt idx="868">
                  <c:v>1.6265000000000001</c:v>
                </c:pt>
                <c:pt idx="869">
                  <c:v>3.2515000000000001</c:v>
                </c:pt>
                <c:pt idx="870">
                  <c:v>3.4077500000000001</c:v>
                </c:pt>
                <c:pt idx="871">
                  <c:v>2.6890000000000001</c:v>
                </c:pt>
                <c:pt idx="872">
                  <c:v>1.5015000000000001</c:v>
                </c:pt>
                <c:pt idx="873">
                  <c:v>0.68899999999999995</c:v>
                </c:pt>
                <c:pt idx="874">
                  <c:v>0.72024999999999995</c:v>
                </c:pt>
                <c:pt idx="875">
                  <c:v>0.81399999999999995</c:v>
                </c:pt>
                <c:pt idx="876">
                  <c:v>9.5250000000000001E-2</c:v>
                </c:pt>
                <c:pt idx="877">
                  <c:v>9.5250000000000001E-2</c:v>
                </c:pt>
                <c:pt idx="878">
                  <c:v>9.5250000000000001E-2</c:v>
                </c:pt>
                <c:pt idx="879">
                  <c:v>9.5250000000000001E-2</c:v>
                </c:pt>
                <c:pt idx="880">
                  <c:v>9.5250000000000001E-2</c:v>
                </c:pt>
                <c:pt idx="881">
                  <c:v>9.5250000000000001E-2</c:v>
                </c:pt>
                <c:pt idx="882">
                  <c:v>0.15775</c:v>
                </c:pt>
                <c:pt idx="883">
                  <c:v>-2.6234999999999999</c:v>
                </c:pt>
                <c:pt idx="884">
                  <c:v>-3.5609999999999999</c:v>
                </c:pt>
                <c:pt idx="885">
                  <c:v>-3.2484999999999999</c:v>
                </c:pt>
                <c:pt idx="886">
                  <c:v>-2.2172499999999999</c:v>
                </c:pt>
                <c:pt idx="887">
                  <c:v>-0.90475000000000005</c:v>
                </c:pt>
                <c:pt idx="888">
                  <c:v>-0.436</c:v>
                </c:pt>
                <c:pt idx="889">
                  <c:v>-0.59225000000000005</c:v>
                </c:pt>
                <c:pt idx="890">
                  <c:v>-1.4672499999999999</c:v>
                </c:pt>
                <c:pt idx="891">
                  <c:v>-1.9359999999999999</c:v>
                </c:pt>
                <c:pt idx="892">
                  <c:v>-1.2484999999999999</c:v>
                </c:pt>
                <c:pt idx="893">
                  <c:v>-0.59225000000000005</c:v>
                </c:pt>
                <c:pt idx="894">
                  <c:v>-0.436</c:v>
                </c:pt>
                <c:pt idx="895">
                  <c:v>-0.436</c:v>
                </c:pt>
                <c:pt idx="896">
                  <c:v>-0.4985</c:v>
                </c:pt>
                <c:pt idx="897">
                  <c:v>-0.65475000000000005</c:v>
                </c:pt>
                <c:pt idx="898">
                  <c:v>0.34525</c:v>
                </c:pt>
                <c:pt idx="899">
                  <c:v>0.1265</c:v>
                </c:pt>
                <c:pt idx="900">
                  <c:v>9.5250000000000001E-2</c:v>
                </c:pt>
                <c:pt idx="901">
                  <c:v>6.4000000000000001E-2</c:v>
                </c:pt>
                <c:pt idx="902">
                  <c:v>6.4000000000000001E-2</c:v>
                </c:pt>
                <c:pt idx="903">
                  <c:v>6.4000000000000001E-2</c:v>
                </c:pt>
                <c:pt idx="904">
                  <c:v>0.1265</c:v>
                </c:pt>
                <c:pt idx="905">
                  <c:v>4.2202500000000001</c:v>
                </c:pt>
                <c:pt idx="906">
                  <c:v>5.1577500000000001</c:v>
                </c:pt>
                <c:pt idx="907">
                  <c:v>5.0015000000000001</c:v>
                </c:pt>
                <c:pt idx="908">
                  <c:v>4.0327500000000001</c:v>
                </c:pt>
                <c:pt idx="909">
                  <c:v>2.5327500000000001</c:v>
                </c:pt>
                <c:pt idx="910">
                  <c:v>1.1890000000000001</c:v>
                </c:pt>
                <c:pt idx="911">
                  <c:v>0.78274999999999995</c:v>
                </c:pt>
                <c:pt idx="912">
                  <c:v>1.7827500000000001</c:v>
                </c:pt>
                <c:pt idx="913">
                  <c:v>2.5640000000000001</c:v>
                </c:pt>
                <c:pt idx="914">
                  <c:v>2.2202500000000001</c:v>
                </c:pt>
                <c:pt idx="915">
                  <c:v>1.2202500000000001</c:v>
                </c:pt>
                <c:pt idx="916">
                  <c:v>0.47025</c:v>
                </c:pt>
                <c:pt idx="917">
                  <c:v>0.439</c:v>
                </c:pt>
                <c:pt idx="918">
                  <c:v>0.47025</c:v>
                </c:pt>
                <c:pt idx="919">
                  <c:v>0.1265</c:v>
                </c:pt>
                <c:pt idx="920">
                  <c:v>6.4000000000000001E-2</c:v>
                </c:pt>
                <c:pt idx="921">
                  <c:v>6.4000000000000001E-2</c:v>
                </c:pt>
                <c:pt idx="922">
                  <c:v>6.4000000000000001E-2</c:v>
                </c:pt>
                <c:pt idx="923">
                  <c:v>6.4000000000000001E-2</c:v>
                </c:pt>
                <c:pt idx="924">
                  <c:v>6.4000000000000001E-2</c:v>
                </c:pt>
                <c:pt idx="925">
                  <c:v>9.5250000000000001E-2</c:v>
                </c:pt>
                <c:pt idx="926">
                  <c:v>-1.0609999999999999</c:v>
                </c:pt>
                <c:pt idx="927">
                  <c:v>-3.5297499999999999</c:v>
                </c:pt>
                <c:pt idx="928">
                  <c:v>-3.9984999999999999</c:v>
                </c:pt>
                <c:pt idx="929">
                  <c:v>-3.1234999999999999</c:v>
                </c:pt>
                <c:pt idx="930">
                  <c:v>-1.5922499999999999</c:v>
                </c:pt>
                <c:pt idx="931">
                  <c:v>-0.46725</c:v>
                </c:pt>
                <c:pt idx="932">
                  <c:v>-0.436</c:v>
                </c:pt>
                <c:pt idx="933">
                  <c:v>-0.4985</c:v>
                </c:pt>
                <c:pt idx="934">
                  <c:v>-1.2172499999999999</c:v>
                </c:pt>
                <c:pt idx="935">
                  <c:v>-1.0609999999999999</c:v>
                </c:pt>
                <c:pt idx="936">
                  <c:v>-0.436</c:v>
                </c:pt>
                <c:pt idx="937">
                  <c:v>-0.3735</c:v>
                </c:pt>
                <c:pt idx="938">
                  <c:v>-0.311</c:v>
                </c:pt>
                <c:pt idx="939">
                  <c:v>-0.3735</c:v>
                </c:pt>
                <c:pt idx="940">
                  <c:v>-0.62350000000000005</c:v>
                </c:pt>
                <c:pt idx="941">
                  <c:v>9.5250000000000001E-2</c:v>
                </c:pt>
                <c:pt idx="942">
                  <c:v>0.189</c:v>
                </c:pt>
                <c:pt idx="943">
                  <c:v>0.1265</c:v>
                </c:pt>
                <c:pt idx="944">
                  <c:v>9.5250000000000001E-2</c:v>
                </c:pt>
                <c:pt idx="945">
                  <c:v>6.4000000000000001E-2</c:v>
                </c:pt>
                <c:pt idx="946">
                  <c:v>3.2750000000000001E-2</c:v>
                </c:pt>
                <c:pt idx="947">
                  <c:v>3.2750000000000001E-2</c:v>
                </c:pt>
                <c:pt idx="948">
                  <c:v>3.2827500000000001</c:v>
                </c:pt>
                <c:pt idx="949">
                  <c:v>5.4702500000000001</c:v>
                </c:pt>
                <c:pt idx="950">
                  <c:v>5.3765000000000001</c:v>
                </c:pt>
                <c:pt idx="951">
                  <c:v>4.1890000000000001</c:v>
                </c:pt>
                <c:pt idx="952">
                  <c:v>2.3765000000000001</c:v>
                </c:pt>
                <c:pt idx="953">
                  <c:v>0.78274999999999995</c:v>
                </c:pt>
                <c:pt idx="954">
                  <c:v>0.50149999999999995</c:v>
                </c:pt>
                <c:pt idx="955">
                  <c:v>0.65774999999999995</c:v>
                </c:pt>
                <c:pt idx="956">
                  <c:v>1.9390000000000001</c:v>
                </c:pt>
                <c:pt idx="957">
                  <c:v>2.3452500000000001</c:v>
                </c:pt>
                <c:pt idx="958">
                  <c:v>1.7515000000000001</c:v>
                </c:pt>
                <c:pt idx="959">
                  <c:v>0.78274999999999995</c:v>
                </c:pt>
                <c:pt idx="960">
                  <c:v>0.56399999999999995</c:v>
                </c:pt>
                <c:pt idx="961">
                  <c:v>0.62649999999999995</c:v>
                </c:pt>
                <c:pt idx="962">
                  <c:v>0.78274999999999995</c:v>
                </c:pt>
                <c:pt idx="963">
                  <c:v>9.5250000000000001E-2</c:v>
                </c:pt>
                <c:pt idx="964">
                  <c:v>9.5250000000000001E-2</c:v>
                </c:pt>
                <c:pt idx="965">
                  <c:v>6.4000000000000001E-2</c:v>
                </c:pt>
                <c:pt idx="966">
                  <c:v>9.5250000000000001E-2</c:v>
                </c:pt>
                <c:pt idx="967">
                  <c:v>6.4000000000000001E-2</c:v>
                </c:pt>
                <c:pt idx="968">
                  <c:v>9.5250000000000001E-2</c:v>
                </c:pt>
                <c:pt idx="969">
                  <c:v>0.15775</c:v>
                </c:pt>
                <c:pt idx="970">
                  <c:v>-1.6859999999999999</c:v>
                </c:pt>
                <c:pt idx="971">
                  <c:v>-2.9359999999999999</c:v>
                </c:pt>
                <c:pt idx="972">
                  <c:v>-2.5297499999999999</c:v>
                </c:pt>
                <c:pt idx="973">
                  <c:v>-1.4359999999999999</c:v>
                </c:pt>
                <c:pt idx="974">
                  <c:v>-0.436</c:v>
                </c:pt>
                <c:pt idx="975">
                  <c:v>-0.311</c:v>
                </c:pt>
                <c:pt idx="976">
                  <c:v>-0.40475</c:v>
                </c:pt>
                <c:pt idx="977">
                  <c:v>-0.65475000000000005</c:v>
                </c:pt>
                <c:pt idx="978">
                  <c:v>-1.6859999999999999</c:v>
                </c:pt>
                <c:pt idx="979">
                  <c:v>-1.5609999999999999</c:v>
                </c:pt>
                <c:pt idx="980">
                  <c:v>-0.84225000000000005</c:v>
                </c:pt>
                <c:pt idx="981">
                  <c:v>-0.65475000000000005</c:v>
                </c:pt>
                <c:pt idx="982">
                  <c:v>-0.65475000000000005</c:v>
                </c:pt>
                <c:pt idx="983">
                  <c:v>-0.77975000000000005</c:v>
                </c:pt>
              </c:numCache>
            </c:numRef>
          </c:yVal>
          <c:smooth val="1"/>
        </c:ser>
        <c:ser>
          <c:idx val="1"/>
          <c:order val="1"/>
          <c:tx>
            <c:v>ib</c:v>
          </c:tx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工作表1!$A$1:$A$12586</c:f>
              <c:numCache>
                <c:formatCode>General</c:formatCode>
                <c:ptCount val="12586"/>
                <c:pt idx="0">
                  <c:v>24.001999999999999</c:v>
                </c:pt>
                <c:pt idx="1">
                  <c:v>24.002199999999998</c:v>
                </c:pt>
                <c:pt idx="2">
                  <c:v>24.002400000000002</c:v>
                </c:pt>
                <c:pt idx="3">
                  <c:v>24.002600000000001</c:v>
                </c:pt>
                <c:pt idx="4">
                  <c:v>24.002800000000001</c:v>
                </c:pt>
                <c:pt idx="5">
                  <c:v>24.003</c:v>
                </c:pt>
                <c:pt idx="6">
                  <c:v>24.0032</c:v>
                </c:pt>
                <c:pt idx="7">
                  <c:v>24.003399999999999</c:v>
                </c:pt>
                <c:pt idx="8">
                  <c:v>24.003599999999999</c:v>
                </c:pt>
                <c:pt idx="9">
                  <c:v>24.003799999999998</c:v>
                </c:pt>
                <c:pt idx="10">
                  <c:v>24.004000000000001</c:v>
                </c:pt>
                <c:pt idx="11">
                  <c:v>24.004200000000001</c:v>
                </c:pt>
                <c:pt idx="12">
                  <c:v>24.0044</c:v>
                </c:pt>
                <c:pt idx="13">
                  <c:v>24.0046</c:v>
                </c:pt>
                <c:pt idx="14">
                  <c:v>24.004799999999999</c:v>
                </c:pt>
                <c:pt idx="15">
                  <c:v>24.004999999999999</c:v>
                </c:pt>
                <c:pt idx="16">
                  <c:v>24.005199999999999</c:v>
                </c:pt>
                <c:pt idx="17">
                  <c:v>24.005400000000002</c:v>
                </c:pt>
                <c:pt idx="18">
                  <c:v>24.005600000000001</c:v>
                </c:pt>
                <c:pt idx="19">
                  <c:v>24.005800000000001</c:v>
                </c:pt>
                <c:pt idx="20">
                  <c:v>24.006</c:v>
                </c:pt>
                <c:pt idx="21">
                  <c:v>24.0062</c:v>
                </c:pt>
                <c:pt idx="22">
                  <c:v>24.006399999999999</c:v>
                </c:pt>
                <c:pt idx="23">
                  <c:v>24.006599999999999</c:v>
                </c:pt>
                <c:pt idx="24">
                  <c:v>24.006799999999998</c:v>
                </c:pt>
                <c:pt idx="25">
                  <c:v>24.007000000000001</c:v>
                </c:pt>
                <c:pt idx="26">
                  <c:v>24.007200000000001</c:v>
                </c:pt>
                <c:pt idx="27">
                  <c:v>24.007400000000001</c:v>
                </c:pt>
                <c:pt idx="28">
                  <c:v>24.0076</c:v>
                </c:pt>
                <c:pt idx="29">
                  <c:v>24.0078</c:v>
                </c:pt>
                <c:pt idx="30">
                  <c:v>24.007999999999999</c:v>
                </c:pt>
                <c:pt idx="31">
                  <c:v>24.008199999999999</c:v>
                </c:pt>
                <c:pt idx="32">
                  <c:v>24.008400000000002</c:v>
                </c:pt>
                <c:pt idx="33">
                  <c:v>24.008600000000001</c:v>
                </c:pt>
                <c:pt idx="34">
                  <c:v>24.008800000000001</c:v>
                </c:pt>
                <c:pt idx="35">
                  <c:v>24.009</c:v>
                </c:pt>
                <c:pt idx="36">
                  <c:v>24.0092</c:v>
                </c:pt>
                <c:pt idx="37">
                  <c:v>24.009399999999999</c:v>
                </c:pt>
                <c:pt idx="38">
                  <c:v>24.009599999999999</c:v>
                </c:pt>
                <c:pt idx="39">
                  <c:v>24.009799999999998</c:v>
                </c:pt>
                <c:pt idx="40">
                  <c:v>24.01</c:v>
                </c:pt>
                <c:pt idx="41">
                  <c:v>24.010200000000001</c:v>
                </c:pt>
                <c:pt idx="42">
                  <c:v>24.010400000000001</c:v>
                </c:pt>
                <c:pt idx="43">
                  <c:v>24.0106</c:v>
                </c:pt>
                <c:pt idx="44">
                  <c:v>24.0108</c:v>
                </c:pt>
                <c:pt idx="45">
                  <c:v>24.010999999999999</c:v>
                </c:pt>
                <c:pt idx="46">
                  <c:v>24.011199999999999</c:v>
                </c:pt>
                <c:pt idx="47">
                  <c:v>24.011399999999998</c:v>
                </c:pt>
                <c:pt idx="48">
                  <c:v>24.011600000000001</c:v>
                </c:pt>
                <c:pt idx="49">
                  <c:v>24.011800000000001</c:v>
                </c:pt>
                <c:pt idx="50">
                  <c:v>24.012</c:v>
                </c:pt>
                <c:pt idx="51">
                  <c:v>24.0122</c:v>
                </c:pt>
                <c:pt idx="52">
                  <c:v>24.0124</c:v>
                </c:pt>
                <c:pt idx="53">
                  <c:v>24.012599999999999</c:v>
                </c:pt>
                <c:pt idx="54">
                  <c:v>24.012799999999999</c:v>
                </c:pt>
                <c:pt idx="55">
                  <c:v>24.013000000000002</c:v>
                </c:pt>
                <c:pt idx="56">
                  <c:v>24.013200000000001</c:v>
                </c:pt>
                <c:pt idx="57">
                  <c:v>24.013400000000001</c:v>
                </c:pt>
                <c:pt idx="58">
                  <c:v>24.0136</c:v>
                </c:pt>
                <c:pt idx="59">
                  <c:v>24.0138</c:v>
                </c:pt>
                <c:pt idx="60">
                  <c:v>24.013999999999999</c:v>
                </c:pt>
                <c:pt idx="61">
                  <c:v>24.014199999999999</c:v>
                </c:pt>
                <c:pt idx="62">
                  <c:v>24.014399999999998</c:v>
                </c:pt>
                <c:pt idx="63">
                  <c:v>24.014600000000002</c:v>
                </c:pt>
                <c:pt idx="64">
                  <c:v>24.014800000000001</c:v>
                </c:pt>
                <c:pt idx="65">
                  <c:v>24.015000000000001</c:v>
                </c:pt>
                <c:pt idx="66">
                  <c:v>24.0152</c:v>
                </c:pt>
                <c:pt idx="67">
                  <c:v>24.0154</c:v>
                </c:pt>
                <c:pt idx="68">
                  <c:v>24.015599999999999</c:v>
                </c:pt>
                <c:pt idx="69">
                  <c:v>24.015799999999999</c:v>
                </c:pt>
                <c:pt idx="70">
                  <c:v>24.015999999999998</c:v>
                </c:pt>
                <c:pt idx="71">
                  <c:v>24.016200000000001</c:v>
                </c:pt>
                <c:pt idx="72">
                  <c:v>24.016400000000001</c:v>
                </c:pt>
                <c:pt idx="73">
                  <c:v>24.0166</c:v>
                </c:pt>
                <c:pt idx="74">
                  <c:v>24.0168</c:v>
                </c:pt>
                <c:pt idx="75">
                  <c:v>24.016999999999999</c:v>
                </c:pt>
                <c:pt idx="76">
                  <c:v>24.017199999999999</c:v>
                </c:pt>
                <c:pt idx="77">
                  <c:v>24.017399999999999</c:v>
                </c:pt>
                <c:pt idx="78">
                  <c:v>24.017600000000002</c:v>
                </c:pt>
                <c:pt idx="79">
                  <c:v>24.017800000000001</c:v>
                </c:pt>
                <c:pt idx="80">
                  <c:v>24.018000000000001</c:v>
                </c:pt>
                <c:pt idx="81">
                  <c:v>24.0182</c:v>
                </c:pt>
                <c:pt idx="82">
                  <c:v>24.0184</c:v>
                </c:pt>
                <c:pt idx="83">
                  <c:v>24.018599999999999</c:v>
                </c:pt>
                <c:pt idx="84">
                  <c:v>24.018799999999999</c:v>
                </c:pt>
                <c:pt idx="85">
                  <c:v>24.018999999999998</c:v>
                </c:pt>
                <c:pt idx="86">
                  <c:v>24.019200000000001</c:v>
                </c:pt>
                <c:pt idx="87">
                  <c:v>24.019400000000001</c:v>
                </c:pt>
                <c:pt idx="88">
                  <c:v>24.019600000000001</c:v>
                </c:pt>
                <c:pt idx="89">
                  <c:v>24.0198</c:v>
                </c:pt>
                <c:pt idx="90">
                  <c:v>24.02</c:v>
                </c:pt>
                <c:pt idx="91">
                  <c:v>24.020199999999999</c:v>
                </c:pt>
                <c:pt idx="92">
                  <c:v>24.020399999999999</c:v>
                </c:pt>
                <c:pt idx="93">
                  <c:v>24.020600000000002</c:v>
                </c:pt>
                <c:pt idx="94">
                  <c:v>24.020800000000001</c:v>
                </c:pt>
                <c:pt idx="95">
                  <c:v>24.021000000000001</c:v>
                </c:pt>
                <c:pt idx="96">
                  <c:v>24.0212</c:v>
                </c:pt>
                <c:pt idx="97">
                  <c:v>24.0214</c:v>
                </c:pt>
                <c:pt idx="98">
                  <c:v>24.021599999999999</c:v>
                </c:pt>
                <c:pt idx="99">
                  <c:v>24.021799999999999</c:v>
                </c:pt>
                <c:pt idx="100">
                  <c:v>24.021999999999998</c:v>
                </c:pt>
                <c:pt idx="101">
                  <c:v>24.022200000000002</c:v>
                </c:pt>
                <c:pt idx="102">
                  <c:v>24.022400000000001</c:v>
                </c:pt>
                <c:pt idx="103">
                  <c:v>24.022600000000001</c:v>
                </c:pt>
                <c:pt idx="104">
                  <c:v>24.0228</c:v>
                </c:pt>
                <c:pt idx="105">
                  <c:v>24.023</c:v>
                </c:pt>
                <c:pt idx="106">
                  <c:v>24.023199999999999</c:v>
                </c:pt>
                <c:pt idx="107">
                  <c:v>24.023399999999999</c:v>
                </c:pt>
                <c:pt idx="108">
                  <c:v>24.023599999999998</c:v>
                </c:pt>
                <c:pt idx="109">
                  <c:v>24.023800000000001</c:v>
                </c:pt>
                <c:pt idx="110">
                  <c:v>24.024000000000001</c:v>
                </c:pt>
                <c:pt idx="111">
                  <c:v>24.0242</c:v>
                </c:pt>
                <c:pt idx="112">
                  <c:v>24.0244</c:v>
                </c:pt>
                <c:pt idx="113">
                  <c:v>24.0246</c:v>
                </c:pt>
                <c:pt idx="114">
                  <c:v>24.024799999999999</c:v>
                </c:pt>
                <c:pt idx="115">
                  <c:v>24.024999999999999</c:v>
                </c:pt>
                <c:pt idx="116">
                  <c:v>24.025200000000002</c:v>
                </c:pt>
                <c:pt idx="117">
                  <c:v>24.025400000000001</c:v>
                </c:pt>
                <c:pt idx="118">
                  <c:v>24.025600000000001</c:v>
                </c:pt>
                <c:pt idx="119">
                  <c:v>24.0258</c:v>
                </c:pt>
                <c:pt idx="120">
                  <c:v>24.026</c:v>
                </c:pt>
                <c:pt idx="121">
                  <c:v>24.026199999999999</c:v>
                </c:pt>
                <c:pt idx="122">
                  <c:v>24.026399999999999</c:v>
                </c:pt>
                <c:pt idx="123">
                  <c:v>24.026599999999998</c:v>
                </c:pt>
                <c:pt idx="124">
                  <c:v>24.026800000000001</c:v>
                </c:pt>
                <c:pt idx="125">
                  <c:v>24.027000000000001</c:v>
                </c:pt>
                <c:pt idx="126">
                  <c:v>24.027200000000001</c:v>
                </c:pt>
                <c:pt idx="127">
                  <c:v>24.0274</c:v>
                </c:pt>
                <c:pt idx="128">
                  <c:v>24.0276</c:v>
                </c:pt>
                <c:pt idx="129">
                  <c:v>24.027799999999999</c:v>
                </c:pt>
                <c:pt idx="130">
                  <c:v>24.027999999999999</c:v>
                </c:pt>
                <c:pt idx="131">
                  <c:v>24.028199999999998</c:v>
                </c:pt>
                <c:pt idx="132">
                  <c:v>24.028400000000001</c:v>
                </c:pt>
                <c:pt idx="133">
                  <c:v>24.028600000000001</c:v>
                </c:pt>
                <c:pt idx="134">
                  <c:v>24.0288</c:v>
                </c:pt>
                <c:pt idx="135">
                  <c:v>24.029</c:v>
                </c:pt>
                <c:pt idx="136">
                  <c:v>24.029199999999999</c:v>
                </c:pt>
                <c:pt idx="137">
                  <c:v>24.029399999999999</c:v>
                </c:pt>
                <c:pt idx="138">
                  <c:v>24.029599999999999</c:v>
                </c:pt>
                <c:pt idx="139">
                  <c:v>24.029800000000002</c:v>
                </c:pt>
                <c:pt idx="140">
                  <c:v>24.03</c:v>
                </c:pt>
                <c:pt idx="141">
                  <c:v>24.030200000000001</c:v>
                </c:pt>
                <c:pt idx="142">
                  <c:v>24.0304</c:v>
                </c:pt>
                <c:pt idx="143">
                  <c:v>24.0306</c:v>
                </c:pt>
                <c:pt idx="144">
                  <c:v>24.030799999999999</c:v>
                </c:pt>
                <c:pt idx="145">
                  <c:v>24.030999999999999</c:v>
                </c:pt>
                <c:pt idx="146">
                  <c:v>24.031199999999998</c:v>
                </c:pt>
                <c:pt idx="147">
                  <c:v>24.031400000000001</c:v>
                </c:pt>
                <c:pt idx="148">
                  <c:v>24.031600000000001</c:v>
                </c:pt>
                <c:pt idx="149">
                  <c:v>24.0318</c:v>
                </c:pt>
                <c:pt idx="150">
                  <c:v>24.032</c:v>
                </c:pt>
                <c:pt idx="151">
                  <c:v>24.0322</c:v>
                </c:pt>
                <c:pt idx="152">
                  <c:v>24.032399999999999</c:v>
                </c:pt>
                <c:pt idx="153">
                  <c:v>24.032599999999999</c:v>
                </c:pt>
                <c:pt idx="154">
                  <c:v>24.032800000000002</c:v>
                </c:pt>
                <c:pt idx="155">
                  <c:v>24.033000000000001</c:v>
                </c:pt>
                <c:pt idx="156">
                  <c:v>24.033200000000001</c:v>
                </c:pt>
                <c:pt idx="157">
                  <c:v>24.0334</c:v>
                </c:pt>
                <c:pt idx="158">
                  <c:v>24.0336</c:v>
                </c:pt>
                <c:pt idx="159">
                  <c:v>24.033799999999999</c:v>
                </c:pt>
                <c:pt idx="160">
                  <c:v>24.033999999999999</c:v>
                </c:pt>
                <c:pt idx="161">
                  <c:v>24.034199999999998</c:v>
                </c:pt>
                <c:pt idx="162">
                  <c:v>24.034400000000002</c:v>
                </c:pt>
                <c:pt idx="163">
                  <c:v>24.034600000000001</c:v>
                </c:pt>
                <c:pt idx="164">
                  <c:v>24.034800000000001</c:v>
                </c:pt>
                <c:pt idx="165">
                  <c:v>24.035</c:v>
                </c:pt>
                <c:pt idx="166">
                  <c:v>24.0352</c:v>
                </c:pt>
                <c:pt idx="167">
                  <c:v>24.035399999999999</c:v>
                </c:pt>
                <c:pt idx="168">
                  <c:v>24.035599999999999</c:v>
                </c:pt>
                <c:pt idx="169">
                  <c:v>24.035799999999998</c:v>
                </c:pt>
                <c:pt idx="170">
                  <c:v>24.036000000000001</c:v>
                </c:pt>
                <c:pt idx="171">
                  <c:v>24.036200000000001</c:v>
                </c:pt>
                <c:pt idx="172">
                  <c:v>24.0364</c:v>
                </c:pt>
                <c:pt idx="173">
                  <c:v>24.0366</c:v>
                </c:pt>
                <c:pt idx="174">
                  <c:v>24.036799999999999</c:v>
                </c:pt>
                <c:pt idx="175">
                  <c:v>24.036999999999999</c:v>
                </c:pt>
                <c:pt idx="176">
                  <c:v>24.037199999999999</c:v>
                </c:pt>
                <c:pt idx="177">
                  <c:v>24.037400000000002</c:v>
                </c:pt>
                <c:pt idx="178">
                  <c:v>24.037600000000001</c:v>
                </c:pt>
                <c:pt idx="179">
                  <c:v>24.037800000000001</c:v>
                </c:pt>
                <c:pt idx="180">
                  <c:v>24.038</c:v>
                </c:pt>
                <c:pt idx="181">
                  <c:v>24.0382</c:v>
                </c:pt>
                <c:pt idx="182">
                  <c:v>24.038399999999999</c:v>
                </c:pt>
                <c:pt idx="183">
                  <c:v>24.038599999999999</c:v>
                </c:pt>
                <c:pt idx="184">
                  <c:v>24.038799999999998</c:v>
                </c:pt>
                <c:pt idx="185">
                  <c:v>24.039000000000001</c:v>
                </c:pt>
                <c:pt idx="186">
                  <c:v>24.039200000000001</c:v>
                </c:pt>
                <c:pt idx="187">
                  <c:v>24.039400000000001</c:v>
                </c:pt>
                <c:pt idx="188">
                  <c:v>24.0396</c:v>
                </c:pt>
                <c:pt idx="189">
                  <c:v>24.0398</c:v>
                </c:pt>
                <c:pt idx="190">
                  <c:v>24.04</c:v>
                </c:pt>
                <c:pt idx="191">
                  <c:v>24.040199999999999</c:v>
                </c:pt>
                <c:pt idx="192">
                  <c:v>24.040400000000002</c:v>
                </c:pt>
                <c:pt idx="193">
                  <c:v>24.040600000000001</c:v>
                </c:pt>
                <c:pt idx="194">
                  <c:v>24.040800000000001</c:v>
                </c:pt>
                <c:pt idx="195">
                  <c:v>24.041</c:v>
                </c:pt>
                <c:pt idx="196">
                  <c:v>24.0412</c:v>
                </c:pt>
                <c:pt idx="197">
                  <c:v>24.041399999999999</c:v>
                </c:pt>
                <c:pt idx="198">
                  <c:v>24.041599999999999</c:v>
                </c:pt>
                <c:pt idx="199">
                  <c:v>24.041799999999999</c:v>
                </c:pt>
                <c:pt idx="200">
                  <c:v>24.042000000000002</c:v>
                </c:pt>
                <c:pt idx="201">
                  <c:v>24.042200000000001</c:v>
                </c:pt>
                <c:pt idx="202">
                  <c:v>24.042400000000001</c:v>
                </c:pt>
                <c:pt idx="203">
                  <c:v>24.0426</c:v>
                </c:pt>
                <c:pt idx="204">
                  <c:v>24.0428</c:v>
                </c:pt>
                <c:pt idx="205">
                  <c:v>24.042999999999999</c:v>
                </c:pt>
                <c:pt idx="206">
                  <c:v>24.043199999999999</c:v>
                </c:pt>
                <c:pt idx="207">
                  <c:v>24.043399999999998</c:v>
                </c:pt>
                <c:pt idx="208">
                  <c:v>24.043600000000001</c:v>
                </c:pt>
                <c:pt idx="209">
                  <c:v>24.043800000000001</c:v>
                </c:pt>
                <c:pt idx="210">
                  <c:v>24.044</c:v>
                </c:pt>
                <c:pt idx="211">
                  <c:v>24.0442</c:v>
                </c:pt>
                <c:pt idx="212">
                  <c:v>24.0444</c:v>
                </c:pt>
                <c:pt idx="213">
                  <c:v>24.044599999999999</c:v>
                </c:pt>
                <c:pt idx="214">
                  <c:v>24.044799999999999</c:v>
                </c:pt>
                <c:pt idx="215">
                  <c:v>24.045000000000002</c:v>
                </c:pt>
                <c:pt idx="216">
                  <c:v>24.045200000000001</c:v>
                </c:pt>
                <c:pt idx="217">
                  <c:v>24.045400000000001</c:v>
                </c:pt>
                <c:pt idx="218">
                  <c:v>24.0456</c:v>
                </c:pt>
                <c:pt idx="219">
                  <c:v>24.0458</c:v>
                </c:pt>
                <c:pt idx="220">
                  <c:v>24.045999999999999</c:v>
                </c:pt>
                <c:pt idx="221">
                  <c:v>24.046199999999999</c:v>
                </c:pt>
                <c:pt idx="222">
                  <c:v>24.046399999999998</c:v>
                </c:pt>
                <c:pt idx="223">
                  <c:v>24.046600000000002</c:v>
                </c:pt>
                <c:pt idx="224">
                  <c:v>24.046800000000001</c:v>
                </c:pt>
                <c:pt idx="225">
                  <c:v>24.047000000000001</c:v>
                </c:pt>
                <c:pt idx="226">
                  <c:v>24.0472</c:v>
                </c:pt>
                <c:pt idx="227">
                  <c:v>24.0474</c:v>
                </c:pt>
                <c:pt idx="228">
                  <c:v>24.047599999999999</c:v>
                </c:pt>
                <c:pt idx="229">
                  <c:v>24.047799999999999</c:v>
                </c:pt>
                <c:pt idx="230">
                  <c:v>24.047999999999998</c:v>
                </c:pt>
                <c:pt idx="231">
                  <c:v>24.048200000000001</c:v>
                </c:pt>
                <c:pt idx="232">
                  <c:v>24.048400000000001</c:v>
                </c:pt>
                <c:pt idx="233">
                  <c:v>24.0486</c:v>
                </c:pt>
                <c:pt idx="234">
                  <c:v>24.0488</c:v>
                </c:pt>
                <c:pt idx="235">
                  <c:v>24.048999999999999</c:v>
                </c:pt>
                <c:pt idx="236">
                  <c:v>24.049199999999999</c:v>
                </c:pt>
                <c:pt idx="237">
                  <c:v>24.049399999999999</c:v>
                </c:pt>
                <c:pt idx="238">
                  <c:v>24.049600000000002</c:v>
                </c:pt>
                <c:pt idx="239">
                  <c:v>24.049800000000001</c:v>
                </c:pt>
                <c:pt idx="240">
                  <c:v>24.05</c:v>
                </c:pt>
                <c:pt idx="241">
                  <c:v>24.0502</c:v>
                </c:pt>
                <c:pt idx="242">
                  <c:v>24.0504</c:v>
                </c:pt>
                <c:pt idx="243">
                  <c:v>24.050599999999999</c:v>
                </c:pt>
                <c:pt idx="244">
                  <c:v>24.050799999999999</c:v>
                </c:pt>
                <c:pt idx="245">
                  <c:v>24.050999999999998</c:v>
                </c:pt>
                <c:pt idx="246">
                  <c:v>24.051200000000001</c:v>
                </c:pt>
                <c:pt idx="247">
                  <c:v>24.051400000000001</c:v>
                </c:pt>
                <c:pt idx="248">
                  <c:v>24.051600000000001</c:v>
                </c:pt>
                <c:pt idx="249">
                  <c:v>24.0518</c:v>
                </c:pt>
                <c:pt idx="250">
                  <c:v>24.052</c:v>
                </c:pt>
                <c:pt idx="251">
                  <c:v>24.052199999999999</c:v>
                </c:pt>
                <c:pt idx="252">
                  <c:v>24.052399999999999</c:v>
                </c:pt>
                <c:pt idx="253">
                  <c:v>24.052600000000002</c:v>
                </c:pt>
                <c:pt idx="254">
                  <c:v>24.052800000000001</c:v>
                </c:pt>
                <c:pt idx="255">
                  <c:v>24.053000000000001</c:v>
                </c:pt>
                <c:pt idx="256">
                  <c:v>24.0532</c:v>
                </c:pt>
                <c:pt idx="257">
                  <c:v>24.0534</c:v>
                </c:pt>
                <c:pt idx="258">
                  <c:v>24.053599999999999</c:v>
                </c:pt>
                <c:pt idx="259">
                  <c:v>24.053799999999999</c:v>
                </c:pt>
                <c:pt idx="260">
                  <c:v>24.053999999999998</c:v>
                </c:pt>
                <c:pt idx="261">
                  <c:v>24.054200000000002</c:v>
                </c:pt>
                <c:pt idx="262">
                  <c:v>24.054400000000001</c:v>
                </c:pt>
                <c:pt idx="263">
                  <c:v>24.054600000000001</c:v>
                </c:pt>
                <c:pt idx="264">
                  <c:v>24.0548</c:v>
                </c:pt>
                <c:pt idx="265">
                  <c:v>24.055</c:v>
                </c:pt>
                <c:pt idx="266">
                  <c:v>24.055199999999999</c:v>
                </c:pt>
                <c:pt idx="267">
                  <c:v>24.055399999999999</c:v>
                </c:pt>
                <c:pt idx="268">
                  <c:v>24.055599999999998</c:v>
                </c:pt>
                <c:pt idx="269">
                  <c:v>24.055800000000001</c:v>
                </c:pt>
                <c:pt idx="270">
                  <c:v>24.056000000000001</c:v>
                </c:pt>
                <c:pt idx="271">
                  <c:v>24.0562</c:v>
                </c:pt>
                <c:pt idx="272">
                  <c:v>24.0564</c:v>
                </c:pt>
                <c:pt idx="273">
                  <c:v>24.0566</c:v>
                </c:pt>
                <c:pt idx="274">
                  <c:v>24.056799999999999</c:v>
                </c:pt>
                <c:pt idx="275">
                  <c:v>24.056999999999999</c:v>
                </c:pt>
                <c:pt idx="276">
                  <c:v>24.057200000000002</c:v>
                </c:pt>
                <c:pt idx="277">
                  <c:v>24.057400000000001</c:v>
                </c:pt>
                <c:pt idx="278">
                  <c:v>24.057600000000001</c:v>
                </c:pt>
                <c:pt idx="279">
                  <c:v>24.0578</c:v>
                </c:pt>
                <c:pt idx="280">
                  <c:v>24.058</c:v>
                </c:pt>
                <c:pt idx="281">
                  <c:v>24.058199999999999</c:v>
                </c:pt>
                <c:pt idx="282">
                  <c:v>24.058399999999999</c:v>
                </c:pt>
                <c:pt idx="283">
                  <c:v>24.058599999999998</c:v>
                </c:pt>
                <c:pt idx="284">
                  <c:v>24.058800000000002</c:v>
                </c:pt>
                <c:pt idx="285">
                  <c:v>24.059000000000001</c:v>
                </c:pt>
                <c:pt idx="286">
                  <c:v>24.059200000000001</c:v>
                </c:pt>
                <c:pt idx="287">
                  <c:v>24.0594</c:v>
                </c:pt>
                <c:pt idx="288">
                  <c:v>24.0596</c:v>
                </c:pt>
                <c:pt idx="289">
                  <c:v>24.059799999999999</c:v>
                </c:pt>
                <c:pt idx="290">
                  <c:v>24.06</c:v>
                </c:pt>
                <c:pt idx="291">
                  <c:v>24.060199999999998</c:v>
                </c:pt>
                <c:pt idx="292">
                  <c:v>24.060400000000001</c:v>
                </c:pt>
                <c:pt idx="293">
                  <c:v>24.060600000000001</c:v>
                </c:pt>
                <c:pt idx="294">
                  <c:v>24.0608</c:v>
                </c:pt>
                <c:pt idx="295">
                  <c:v>24.061</c:v>
                </c:pt>
                <c:pt idx="296">
                  <c:v>24.061199999999999</c:v>
                </c:pt>
                <c:pt idx="297">
                  <c:v>24.061399999999999</c:v>
                </c:pt>
                <c:pt idx="298">
                  <c:v>24.061599999999999</c:v>
                </c:pt>
                <c:pt idx="299">
                  <c:v>24.061800000000002</c:v>
                </c:pt>
                <c:pt idx="300">
                  <c:v>24.062000000000001</c:v>
                </c:pt>
                <c:pt idx="301">
                  <c:v>24.062200000000001</c:v>
                </c:pt>
                <c:pt idx="302">
                  <c:v>24.0624</c:v>
                </c:pt>
                <c:pt idx="303">
                  <c:v>24.0626</c:v>
                </c:pt>
                <c:pt idx="304">
                  <c:v>24.062799999999999</c:v>
                </c:pt>
                <c:pt idx="305">
                  <c:v>24.062999999999999</c:v>
                </c:pt>
                <c:pt idx="306">
                  <c:v>24.063199999999998</c:v>
                </c:pt>
                <c:pt idx="307">
                  <c:v>24.063400000000001</c:v>
                </c:pt>
                <c:pt idx="308">
                  <c:v>24.063600000000001</c:v>
                </c:pt>
                <c:pt idx="309">
                  <c:v>24.063800000000001</c:v>
                </c:pt>
                <c:pt idx="310">
                  <c:v>24.064</c:v>
                </c:pt>
                <c:pt idx="311">
                  <c:v>24.0642</c:v>
                </c:pt>
                <c:pt idx="312">
                  <c:v>24.064399999999999</c:v>
                </c:pt>
                <c:pt idx="313">
                  <c:v>24.064599999999999</c:v>
                </c:pt>
                <c:pt idx="314">
                  <c:v>24.064800000000002</c:v>
                </c:pt>
                <c:pt idx="315">
                  <c:v>24.065000000000001</c:v>
                </c:pt>
                <c:pt idx="316">
                  <c:v>24.065200000000001</c:v>
                </c:pt>
                <c:pt idx="317">
                  <c:v>24.0654</c:v>
                </c:pt>
                <c:pt idx="318">
                  <c:v>24.0656</c:v>
                </c:pt>
                <c:pt idx="319">
                  <c:v>24.065799999999999</c:v>
                </c:pt>
                <c:pt idx="320">
                  <c:v>24.065999999999999</c:v>
                </c:pt>
                <c:pt idx="321">
                  <c:v>24.066199999999998</c:v>
                </c:pt>
                <c:pt idx="322">
                  <c:v>24.066400000000002</c:v>
                </c:pt>
                <c:pt idx="323">
                  <c:v>24.066600000000001</c:v>
                </c:pt>
                <c:pt idx="324">
                  <c:v>24.066800000000001</c:v>
                </c:pt>
                <c:pt idx="325">
                  <c:v>24.067</c:v>
                </c:pt>
                <c:pt idx="326">
                  <c:v>24.0672</c:v>
                </c:pt>
                <c:pt idx="327">
                  <c:v>24.067399999999999</c:v>
                </c:pt>
                <c:pt idx="328">
                  <c:v>24.067599999999999</c:v>
                </c:pt>
                <c:pt idx="329">
                  <c:v>24.067799999999998</c:v>
                </c:pt>
                <c:pt idx="330">
                  <c:v>24.068000000000001</c:v>
                </c:pt>
                <c:pt idx="331">
                  <c:v>24.068200000000001</c:v>
                </c:pt>
                <c:pt idx="332">
                  <c:v>24.0684</c:v>
                </c:pt>
                <c:pt idx="333">
                  <c:v>24.0686</c:v>
                </c:pt>
                <c:pt idx="334">
                  <c:v>24.0688</c:v>
                </c:pt>
                <c:pt idx="335">
                  <c:v>24.068999999999999</c:v>
                </c:pt>
                <c:pt idx="336">
                  <c:v>24.069199999999999</c:v>
                </c:pt>
                <c:pt idx="337">
                  <c:v>24.069400000000002</c:v>
                </c:pt>
                <c:pt idx="338">
                  <c:v>24.069600000000001</c:v>
                </c:pt>
                <c:pt idx="339">
                  <c:v>24.069800000000001</c:v>
                </c:pt>
                <c:pt idx="340">
                  <c:v>24.07</c:v>
                </c:pt>
                <c:pt idx="341">
                  <c:v>24.0702</c:v>
                </c:pt>
                <c:pt idx="342">
                  <c:v>24.070399999999999</c:v>
                </c:pt>
                <c:pt idx="343">
                  <c:v>24.070599999999999</c:v>
                </c:pt>
                <c:pt idx="344">
                  <c:v>24.070799999999998</c:v>
                </c:pt>
                <c:pt idx="345">
                  <c:v>24.071000000000002</c:v>
                </c:pt>
                <c:pt idx="346">
                  <c:v>24.071200000000001</c:v>
                </c:pt>
                <c:pt idx="347">
                  <c:v>24.071400000000001</c:v>
                </c:pt>
                <c:pt idx="348">
                  <c:v>24.0716</c:v>
                </c:pt>
                <c:pt idx="349">
                  <c:v>24.0718</c:v>
                </c:pt>
                <c:pt idx="350">
                  <c:v>24.071999999999999</c:v>
                </c:pt>
                <c:pt idx="351">
                  <c:v>24.072199999999999</c:v>
                </c:pt>
                <c:pt idx="352">
                  <c:v>24.072399999999998</c:v>
                </c:pt>
                <c:pt idx="353">
                  <c:v>24.072600000000001</c:v>
                </c:pt>
                <c:pt idx="354">
                  <c:v>24.072800000000001</c:v>
                </c:pt>
                <c:pt idx="355">
                  <c:v>24.073</c:v>
                </c:pt>
                <c:pt idx="356">
                  <c:v>24.0732</c:v>
                </c:pt>
                <c:pt idx="357">
                  <c:v>24.073399999999999</c:v>
                </c:pt>
                <c:pt idx="358">
                  <c:v>24.073599999999999</c:v>
                </c:pt>
                <c:pt idx="359">
                  <c:v>24.073799999999999</c:v>
                </c:pt>
                <c:pt idx="360">
                  <c:v>24.074000000000002</c:v>
                </c:pt>
                <c:pt idx="361">
                  <c:v>24.074200000000001</c:v>
                </c:pt>
                <c:pt idx="362">
                  <c:v>24.074400000000001</c:v>
                </c:pt>
                <c:pt idx="363">
                  <c:v>24.0746</c:v>
                </c:pt>
                <c:pt idx="364">
                  <c:v>24.0748</c:v>
                </c:pt>
                <c:pt idx="365">
                  <c:v>24.074999999999999</c:v>
                </c:pt>
                <c:pt idx="366">
                  <c:v>24.075199999999999</c:v>
                </c:pt>
                <c:pt idx="367">
                  <c:v>24.075399999999998</c:v>
                </c:pt>
                <c:pt idx="368">
                  <c:v>24.075600000000001</c:v>
                </c:pt>
                <c:pt idx="369">
                  <c:v>24.075800000000001</c:v>
                </c:pt>
                <c:pt idx="370">
                  <c:v>24.076000000000001</c:v>
                </c:pt>
                <c:pt idx="371">
                  <c:v>24.0762</c:v>
                </c:pt>
                <c:pt idx="372">
                  <c:v>24.0764</c:v>
                </c:pt>
                <c:pt idx="373">
                  <c:v>24.076599999999999</c:v>
                </c:pt>
                <c:pt idx="374">
                  <c:v>24.076799999999999</c:v>
                </c:pt>
                <c:pt idx="375">
                  <c:v>24.077000000000002</c:v>
                </c:pt>
                <c:pt idx="376">
                  <c:v>24.077200000000001</c:v>
                </c:pt>
                <c:pt idx="377">
                  <c:v>24.077400000000001</c:v>
                </c:pt>
                <c:pt idx="378">
                  <c:v>24.0776</c:v>
                </c:pt>
                <c:pt idx="379">
                  <c:v>24.0778</c:v>
                </c:pt>
                <c:pt idx="380">
                  <c:v>24.077999999999999</c:v>
                </c:pt>
                <c:pt idx="381">
                  <c:v>24.078199999999999</c:v>
                </c:pt>
                <c:pt idx="382">
                  <c:v>24.078399999999998</c:v>
                </c:pt>
                <c:pt idx="383">
                  <c:v>24.078600000000002</c:v>
                </c:pt>
                <c:pt idx="384">
                  <c:v>24.078800000000001</c:v>
                </c:pt>
                <c:pt idx="385">
                  <c:v>24.079000000000001</c:v>
                </c:pt>
                <c:pt idx="386">
                  <c:v>24.0792</c:v>
                </c:pt>
                <c:pt idx="387">
                  <c:v>24.0794</c:v>
                </c:pt>
                <c:pt idx="388">
                  <c:v>24.079599999999999</c:v>
                </c:pt>
                <c:pt idx="389">
                  <c:v>24.079799999999999</c:v>
                </c:pt>
                <c:pt idx="390">
                  <c:v>24.08</c:v>
                </c:pt>
                <c:pt idx="391">
                  <c:v>24.080200000000001</c:v>
                </c:pt>
                <c:pt idx="392">
                  <c:v>24.080400000000001</c:v>
                </c:pt>
                <c:pt idx="393">
                  <c:v>24.0806</c:v>
                </c:pt>
                <c:pt idx="394">
                  <c:v>24.0808</c:v>
                </c:pt>
                <c:pt idx="395">
                  <c:v>24.081</c:v>
                </c:pt>
                <c:pt idx="396">
                  <c:v>24.081199999999999</c:v>
                </c:pt>
                <c:pt idx="397">
                  <c:v>24.081399999999999</c:v>
                </c:pt>
                <c:pt idx="398">
                  <c:v>24.081600000000002</c:v>
                </c:pt>
                <c:pt idx="399">
                  <c:v>24.081800000000001</c:v>
                </c:pt>
                <c:pt idx="400">
                  <c:v>24.082000000000001</c:v>
                </c:pt>
                <c:pt idx="401">
                  <c:v>24.0822</c:v>
                </c:pt>
                <c:pt idx="402">
                  <c:v>24.0824</c:v>
                </c:pt>
                <c:pt idx="403">
                  <c:v>24.082599999999999</c:v>
                </c:pt>
                <c:pt idx="404">
                  <c:v>24.082799999999999</c:v>
                </c:pt>
                <c:pt idx="405">
                  <c:v>24.082999999999998</c:v>
                </c:pt>
                <c:pt idx="406">
                  <c:v>24.083200000000001</c:v>
                </c:pt>
                <c:pt idx="407">
                  <c:v>24.083400000000001</c:v>
                </c:pt>
                <c:pt idx="408">
                  <c:v>24.083600000000001</c:v>
                </c:pt>
                <c:pt idx="409">
                  <c:v>24.0838</c:v>
                </c:pt>
                <c:pt idx="410">
                  <c:v>24.084</c:v>
                </c:pt>
                <c:pt idx="411">
                  <c:v>24.084199999999999</c:v>
                </c:pt>
                <c:pt idx="412">
                  <c:v>24.084399999999999</c:v>
                </c:pt>
                <c:pt idx="413">
                  <c:v>24.084599999999998</c:v>
                </c:pt>
                <c:pt idx="414">
                  <c:v>24.084800000000001</c:v>
                </c:pt>
                <c:pt idx="415">
                  <c:v>24.085000000000001</c:v>
                </c:pt>
                <c:pt idx="416">
                  <c:v>24.0852</c:v>
                </c:pt>
                <c:pt idx="417">
                  <c:v>24.0854</c:v>
                </c:pt>
                <c:pt idx="418">
                  <c:v>24.085599999999999</c:v>
                </c:pt>
                <c:pt idx="419">
                  <c:v>24.085799999999999</c:v>
                </c:pt>
                <c:pt idx="420">
                  <c:v>24.085999999999999</c:v>
                </c:pt>
                <c:pt idx="421">
                  <c:v>24.086200000000002</c:v>
                </c:pt>
                <c:pt idx="422">
                  <c:v>24.086400000000001</c:v>
                </c:pt>
                <c:pt idx="423">
                  <c:v>24.086600000000001</c:v>
                </c:pt>
                <c:pt idx="424">
                  <c:v>24.0868</c:v>
                </c:pt>
                <c:pt idx="425">
                  <c:v>24.087</c:v>
                </c:pt>
                <c:pt idx="426">
                  <c:v>24.087199999999999</c:v>
                </c:pt>
                <c:pt idx="427">
                  <c:v>24.087399999999999</c:v>
                </c:pt>
                <c:pt idx="428">
                  <c:v>24.087599999999998</c:v>
                </c:pt>
                <c:pt idx="429">
                  <c:v>24.087800000000001</c:v>
                </c:pt>
                <c:pt idx="430">
                  <c:v>24.088000000000001</c:v>
                </c:pt>
                <c:pt idx="431">
                  <c:v>24.088200000000001</c:v>
                </c:pt>
                <c:pt idx="432">
                  <c:v>24.0884</c:v>
                </c:pt>
                <c:pt idx="433">
                  <c:v>24.0886</c:v>
                </c:pt>
                <c:pt idx="434">
                  <c:v>24.088799999999999</c:v>
                </c:pt>
                <c:pt idx="435">
                  <c:v>24.088999999999999</c:v>
                </c:pt>
                <c:pt idx="436">
                  <c:v>24.089200000000002</c:v>
                </c:pt>
                <c:pt idx="437">
                  <c:v>24.089400000000001</c:v>
                </c:pt>
                <c:pt idx="438">
                  <c:v>24.089600000000001</c:v>
                </c:pt>
                <c:pt idx="439">
                  <c:v>24.0898</c:v>
                </c:pt>
                <c:pt idx="440">
                  <c:v>24.09</c:v>
                </c:pt>
                <c:pt idx="441">
                  <c:v>24.090199999999999</c:v>
                </c:pt>
                <c:pt idx="442">
                  <c:v>24.090399999999999</c:v>
                </c:pt>
                <c:pt idx="443">
                  <c:v>24.090599999999998</c:v>
                </c:pt>
                <c:pt idx="444">
                  <c:v>24.090800000000002</c:v>
                </c:pt>
                <c:pt idx="445">
                  <c:v>24.091000000000001</c:v>
                </c:pt>
                <c:pt idx="446">
                  <c:v>24.091200000000001</c:v>
                </c:pt>
                <c:pt idx="447">
                  <c:v>24.0914</c:v>
                </c:pt>
                <c:pt idx="448">
                  <c:v>24.0916</c:v>
                </c:pt>
                <c:pt idx="449">
                  <c:v>24.091799999999999</c:v>
                </c:pt>
                <c:pt idx="450">
                  <c:v>24.091999999999999</c:v>
                </c:pt>
                <c:pt idx="451">
                  <c:v>24.092199999999998</c:v>
                </c:pt>
                <c:pt idx="452">
                  <c:v>24.092400000000001</c:v>
                </c:pt>
                <c:pt idx="453">
                  <c:v>24.092600000000001</c:v>
                </c:pt>
                <c:pt idx="454">
                  <c:v>24.0928</c:v>
                </c:pt>
                <c:pt idx="455">
                  <c:v>24.093</c:v>
                </c:pt>
                <c:pt idx="456">
                  <c:v>24.0932</c:v>
                </c:pt>
                <c:pt idx="457">
                  <c:v>24.093399999999999</c:v>
                </c:pt>
                <c:pt idx="458">
                  <c:v>24.093599999999999</c:v>
                </c:pt>
                <c:pt idx="459">
                  <c:v>24.093800000000002</c:v>
                </c:pt>
                <c:pt idx="460">
                  <c:v>24.094000000000001</c:v>
                </c:pt>
                <c:pt idx="461">
                  <c:v>24.094200000000001</c:v>
                </c:pt>
                <c:pt idx="462">
                  <c:v>24.0944</c:v>
                </c:pt>
                <c:pt idx="463">
                  <c:v>24.0946</c:v>
                </c:pt>
                <c:pt idx="464">
                  <c:v>24.094799999999999</c:v>
                </c:pt>
                <c:pt idx="465">
                  <c:v>24.094999999999999</c:v>
                </c:pt>
                <c:pt idx="466">
                  <c:v>24.095199999999998</c:v>
                </c:pt>
                <c:pt idx="467">
                  <c:v>24.095400000000001</c:v>
                </c:pt>
                <c:pt idx="468">
                  <c:v>24.095600000000001</c:v>
                </c:pt>
                <c:pt idx="469">
                  <c:v>24.095800000000001</c:v>
                </c:pt>
                <c:pt idx="470">
                  <c:v>24.096</c:v>
                </c:pt>
                <c:pt idx="471">
                  <c:v>24.0962</c:v>
                </c:pt>
                <c:pt idx="472">
                  <c:v>24.096399999999999</c:v>
                </c:pt>
                <c:pt idx="473">
                  <c:v>24.096599999999999</c:v>
                </c:pt>
                <c:pt idx="474">
                  <c:v>24.096800000000002</c:v>
                </c:pt>
                <c:pt idx="475">
                  <c:v>24.097000000000001</c:v>
                </c:pt>
                <c:pt idx="476">
                  <c:v>24.097200000000001</c:v>
                </c:pt>
                <c:pt idx="477">
                  <c:v>24.0974</c:v>
                </c:pt>
                <c:pt idx="478">
                  <c:v>24.0976</c:v>
                </c:pt>
                <c:pt idx="479">
                  <c:v>24.097799999999999</c:v>
                </c:pt>
                <c:pt idx="480">
                  <c:v>24.097999999999999</c:v>
                </c:pt>
                <c:pt idx="481">
                  <c:v>24.098199999999999</c:v>
                </c:pt>
                <c:pt idx="482">
                  <c:v>24.098400000000002</c:v>
                </c:pt>
                <c:pt idx="483">
                  <c:v>24.098600000000001</c:v>
                </c:pt>
                <c:pt idx="484">
                  <c:v>24.098800000000001</c:v>
                </c:pt>
                <c:pt idx="485">
                  <c:v>24.099</c:v>
                </c:pt>
                <c:pt idx="486">
                  <c:v>24.0992</c:v>
                </c:pt>
                <c:pt idx="487">
                  <c:v>24.099399999999999</c:v>
                </c:pt>
                <c:pt idx="488">
                  <c:v>24.099599999999999</c:v>
                </c:pt>
                <c:pt idx="489">
                  <c:v>24.099799999999998</c:v>
                </c:pt>
                <c:pt idx="490">
                  <c:v>24.1</c:v>
                </c:pt>
                <c:pt idx="491">
                  <c:v>24.100200000000001</c:v>
                </c:pt>
                <c:pt idx="492">
                  <c:v>24.1004</c:v>
                </c:pt>
                <c:pt idx="493">
                  <c:v>24.1006</c:v>
                </c:pt>
                <c:pt idx="494">
                  <c:v>24.1008</c:v>
                </c:pt>
                <c:pt idx="495">
                  <c:v>24.100999999999999</c:v>
                </c:pt>
                <c:pt idx="496">
                  <c:v>24.101199999999999</c:v>
                </c:pt>
                <c:pt idx="497">
                  <c:v>24.101400000000002</c:v>
                </c:pt>
                <c:pt idx="498">
                  <c:v>24.101600000000001</c:v>
                </c:pt>
                <c:pt idx="499">
                  <c:v>24.101800000000001</c:v>
                </c:pt>
                <c:pt idx="500">
                  <c:v>24.102</c:v>
                </c:pt>
                <c:pt idx="501">
                  <c:v>24.1022</c:v>
                </c:pt>
                <c:pt idx="502">
                  <c:v>24.102399999999999</c:v>
                </c:pt>
                <c:pt idx="503">
                  <c:v>24.102599999999999</c:v>
                </c:pt>
                <c:pt idx="504">
                  <c:v>24.102799999999998</c:v>
                </c:pt>
                <c:pt idx="505">
                  <c:v>24.103000000000002</c:v>
                </c:pt>
                <c:pt idx="506">
                  <c:v>24.103200000000001</c:v>
                </c:pt>
                <c:pt idx="507">
                  <c:v>24.103400000000001</c:v>
                </c:pt>
                <c:pt idx="508">
                  <c:v>24.1036</c:v>
                </c:pt>
                <c:pt idx="509">
                  <c:v>24.1038</c:v>
                </c:pt>
                <c:pt idx="510">
                  <c:v>24.103999999999999</c:v>
                </c:pt>
                <c:pt idx="511">
                  <c:v>24.104199999999999</c:v>
                </c:pt>
                <c:pt idx="512">
                  <c:v>24.104399999999998</c:v>
                </c:pt>
                <c:pt idx="513">
                  <c:v>24.104600000000001</c:v>
                </c:pt>
                <c:pt idx="514">
                  <c:v>24.104800000000001</c:v>
                </c:pt>
                <c:pt idx="515">
                  <c:v>24.105</c:v>
                </c:pt>
                <c:pt idx="516">
                  <c:v>24.1052</c:v>
                </c:pt>
                <c:pt idx="517">
                  <c:v>24.105399999999999</c:v>
                </c:pt>
                <c:pt idx="518">
                  <c:v>24.105599999999999</c:v>
                </c:pt>
                <c:pt idx="519">
                  <c:v>24.105799999999999</c:v>
                </c:pt>
                <c:pt idx="520">
                  <c:v>24.106000000000002</c:v>
                </c:pt>
                <c:pt idx="521">
                  <c:v>24.106200000000001</c:v>
                </c:pt>
                <c:pt idx="522">
                  <c:v>24.106400000000001</c:v>
                </c:pt>
                <c:pt idx="523">
                  <c:v>24.1066</c:v>
                </c:pt>
                <c:pt idx="524">
                  <c:v>24.1068</c:v>
                </c:pt>
                <c:pt idx="525">
                  <c:v>24.106999999999999</c:v>
                </c:pt>
                <c:pt idx="526">
                  <c:v>24.107199999999999</c:v>
                </c:pt>
                <c:pt idx="527">
                  <c:v>24.107399999999998</c:v>
                </c:pt>
                <c:pt idx="528">
                  <c:v>24.107600000000001</c:v>
                </c:pt>
                <c:pt idx="529">
                  <c:v>24.107800000000001</c:v>
                </c:pt>
                <c:pt idx="530">
                  <c:v>24.108000000000001</c:v>
                </c:pt>
                <c:pt idx="531">
                  <c:v>24.1082</c:v>
                </c:pt>
                <c:pt idx="532">
                  <c:v>24.1084</c:v>
                </c:pt>
                <c:pt idx="533">
                  <c:v>24.108599999999999</c:v>
                </c:pt>
                <c:pt idx="534">
                  <c:v>24.108799999999999</c:v>
                </c:pt>
                <c:pt idx="535">
                  <c:v>24.109000000000002</c:v>
                </c:pt>
                <c:pt idx="536">
                  <c:v>24.109200000000001</c:v>
                </c:pt>
                <c:pt idx="537">
                  <c:v>24.109400000000001</c:v>
                </c:pt>
                <c:pt idx="538">
                  <c:v>24.1096</c:v>
                </c:pt>
                <c:pt idx="539">
                  <c:v>24.1098</c:v>
                </c:pt>
                <c:pt idx="540">
                  <c:v>24.11</c:v>
                </c:pt>
                <c:pt idx="541">
                  <c:v>24.110199999999999</c:v>
                </c:pt>
                <c:pt idx="542">
                  <c:v>24.110399999999998</c:v>
                </c:pt>
                <c:pt idx="543">
                  <c:v>24.110600000000002</c:v>
                </c:pt>
                <c:pt idx="544">
                  <c:v>24.110800000000001</c:v>
                </c:pt>
                <c:pt idx="545">
                  <c:v>24.111000000000001</c:v>
                </c:pt>
                <c:pt idx="546">
                  <c:v>24.1112</c:v>
                </c:pt>
                <c:pt idx="547">
                  <c:v>24.1114</c:v>
                </c:pt>
                <c:pt idx="548">
                  <c:v>24.111599999999999</c:v>
                </c:pt>
                <c:pt idx="549">
                  <c:v>24.111799999999999</c:v>
                </c:pt>
                <c:pt idx="550">
                  <c:v>24.111999999999998</c:v>
                </c:pt>
                <c:pt idx="551">
                  <c:v>24.112200000000001</c:v>
                </c:pt>
                <c:pt idx="552">
                  <c:v>24.112400000000001</c:v>
                </c:pt>
                <c:pt idx="553">
                  <c:v>24.1126</c:v>
                </c:pt>
                <c:pt idx="554">
                  <c:v>24.1128</c:v>
                </c:pt>
                <c:pt idx="555">
                  <c:v>24.113</c:v>
                </c:pt>
                <c:pt idx="556">
                  <c:v>24.113199999999999</c:v>
                </c:pt>
                <c:pt idx="557">
                  <c:v>24.113399999999999</c:v>
                </c:pt>
                <c:pt idx="558">
                  <c:v>24.113600000000002</c:v>
                </c:pt>
                <c:pt idx="559">
                  <c:v>24.113800000000001</c:v>
                </c:pt>
                <c:pt idx="560">
                  <c:v>24.114000000000001</c:v>
                </c:pt>
                <c:pt idx="561">
                  <c:v>24.1142</c:v>
                </c:pt>
                <c:pt idx="562">
                  <c:v>24.1144</c:v>
                </c:pt>
                <c:pt idx="563">
                  <c:v>24.114599999999999</c:v>
                </c:pt>
                <c:pt idx="564">
                  <c:v>24.114799999999999</c:v>
                </c:pt>
                <c:pt idx="565">
                  <c:v>24.114999999999998</c:v>
                </c:pt>
                <c:pt idx="566">
                  <c:v>24.115200000000002</c:v>
                </c:pt>
                <c:pt idx="567">
                  <c:v>24.115400000000001</c:v>
                </c:pt>
                <c:pt idx="568">
                  <c:v>24.115600000000001</c:v>
                </c:pt>
                <c:pt idx="569">
                  <c:v>24.1158</c:v>
                </c:pt>
                <c:pt idx="570">
                  <c:v>24.116</c:v>
                </c:pt>
                <c:pt idx="571">
                  <c:v>24.116199999999999</c:v>
                </c:pt>
                <c:pt idx="572">
                  <c:v>24.116399999999999</c:v>
                </c:pt>
                <c:pt idx="573">
                  <c:v>24.116599999999998</c:v>
                </c:pt>
                <c:pt idx="574">
                  <c:v>24.116800000000001</c:v>
                </c:pt>
                <c:pt idx="575">
                  <c:v>24.117000000000001</c:v>
                </c:pt>
                <c:pt idx="576">
                  <c:v>24.1172</c:v>
                </c:pt>
                <c:pt idx="577">
                  <c:v>24.1174</c:v>
                </c:pt>
                <c:pt idx="578">
                  <c:v>24.117599999999999</c:v>
                </c:pt>
                <c:pt idx="579">
                  <c:v>24.117799999999999</c:v>
                </c:pt>
                <c:pt idx="580">
                  <c:v>24.117999999999999</c:v>
                </c:pt>
                <c:pt idx="581">
                  <c:v>24.118200000000002</c:v>
                </c:pt>
                <c:pt idx="582">
                  <c:v>24.118400000000001</c:v>
                </c:pt>
                <c:pt idx="583">
                  <c:v>24.118600000000001</c:v>
                </c:pt>
                <c:pt idx="584">
                  <c:v>24.1188</c:v>
                </c:pt>
                <c:pt idx="585">
                  <c:v>24.119</c:v>
                </c:pt>
                <c:pt idx="586">
                  <c:v>24.119199999999999</c:v>
                </c:pt>
                <c:pt idx="587">
                  <c:v>24.119399999999999</c:v>
                </c:pt>
                <c:pt idx="588">
                  <c:v>24.119599999999998</c:v>
                </c:pt>
                <c:pt idx="589">
                  <c:v>24.119800000000001</c:v>
                </c:pt>
                <c:pt idx="590">
                  <c:v>24.12</c:v>
                </c:pt>
                <c:pt idx="591">
                  <c:v>24.120200000000001</c:v>
                </c:pt>
                <c:pt idx="592">
                  <c:v>24.1204</c:v>
                </c:pt>
                <c:pt idx="593">
                  <c:v>24.1206</c:v>
                </c:pt>
                <c:pt idx="594">
                  <c:v>24.120799999999999</c:v>
                </c:pt>
                <c:pt idx="595">
                  <c:v>24.120999999999999</c:v>
                </c:pt>
                <c:pt idx="596">
                  <c:v>24.121200000000002</c:v>
                </c:pt>
                <c:pt idx="597">
                  <c:v>24.121400000000001</c:v>
                </c:pt>
                <c:pt idx="598">
                  <c:v>24.121600000000001</c:v>
                </c:pt>
                <c:pt idx="599">
                  <c:v>24.1218</c:v>
                </c:pt>
                <c:pt idx="600">
                  <c:v>24.122</c:v>
                </c:pt>
                <c:pt idx="601">
                  <c:v>24.122199999999999</c:v>
                </c:pt>
                <c:pt idx="602">
                  <c:v>24.122399999999999</c:v>
                </c:pt>
                <c:pt idx="603">
                  <c:v>24.122599999999998</c:v>
                </c:pt>
                <c:pt idx="604">
                  <c:v>24.122800000000002</c:v>
                </c:pt>
                <c:pt idx="605">
                  <c:v>24.123000000000001</c:v>
                </c:pt>
                <c:pt idx="606">
                  <c:v>24.123200000000001</c:v>
                </c:pt>
                <c:pt idx="607">
                  <c:v>24.1234</c:v>
                </c:pt>
                <c:pt idx="608">
                  <c:v>24.1236</c:v>
                </c:pt>
                <c:pt idx="609">
                  <c:v>24.123799999999999</c:v>
                </c:pt>
                <c:pt idx="610">
                  <c:v>24.123999999999999</c:v>
                </c:pt>
                <c:pt idx="611">
                  <c:v>24.124199999999998</c:v>
                </c:pt>
                <c:pt idx="612">
                  <c:v>24.124400000000001</c:v>
                </c:pt>
                <c:pt idx="613">
                  <c:v>24.124600000000001</c:v>
                </c:pt>
                <c:pt idx="614">
                  <c:v>24.1248</c:v>
                </c:pt>
                <c:pt idx="615">
                  <c:v>24.125</c:v>
                </c:pt>
                <c:pt idx="616">
                  <c:v>24.1252</c:v>
                </c:pt>
                <c:pt idx="617">
                  <c:v>24.125399999999999</c:v>
                </c:pt>
                <c:pt idx="618">
                  <c:v>24.125599999999999</c:v>
                </c:pt>
                <c:pt idx="619">
                  <c:v>24.125800000000002</c:v>
                </c:pt>
                <c:pt idx="620">
                  <c:v>24.126000000000001</c:v>
                </c:pt>
                <c:pt idx="621">
                  <c:v>24.126200000000001</c:v>
                </c:pt>
                <c:pt idx="622">
                  <c:v>24.1264</c:v>
                </c:pt>
                <c:pt idx="623">
                  <c:v>24.1266</c:v>
                </c:pt>
                <c:pt idx="624">
                  <c:v>24.126799999999999</c:v>
                </c:pt>
                <c:pt idx="625">
                  <c:v>24.126999999999999</c:v>
                </c:pt>
                <c:pt idx="626">
                  <c:v>24.127199999999998</c:v>
                </c:pt>
                <c:pt idx="627">
                  <c:v>24.127400000000002</c:v>
                </c:pt>
                <c:pt idx="628">
                  <c:v>24.127600000000001</c:v>
                </c:pt>
                <c:pt idx="629">
                  <c:v>24.127800000000001</c:v>
                </c:pt>
                <c:pt idx="630">
                  <c:v>24.128</c:v>
                </c:pt>
                <c:pt idx="631">
                  <c:v>24.1282</c:v>
                </c:pt>
                <c:pt idx="632">
                  <c:v>24.128399999999999</c:v>
                </c:pt>
                <c:pt idx="633">
                  <c:v>24.128599999999999</c:v>
                </c:pt>
                <c:pt idx="634">
                  <c:v>24.128799999999998</c:v>
                </c:pt>
                <c:pt idx="635">
                  <c:v>24.129000000000001</c:v>
                </c:pt>
                <c:pt idx="636">
                  <c:v>24.129200000000001</c:v>
                </c:pt>
                <c:pt idx="637">
                  <c:v>24.1294</c:v>
                </c:pt>
                <c:pt idx="638">
                  <c:v>24.1296</c:v>
                </c:pt>
                <c:pt idx="639">
                  <c:v>24.129799999999999</c:v>
                </c:pt>
                <c:pt idx="640">
                  <c:v>24.13</c:v>
                </c:pt>
                <c:pt idx="641">
                  <c:v>24.130199999999999</c:v>
                </c:pt>
                <c:pt idx="642">
                  <c:v>24.130400000000002</c:v>
                </c:pt>
                <c:pt idx="643">
                  <c:v>24.130600000000001</c:v>
                </c:pt>
                <c:pt idx="644">
                  <c:v>24.130800000000001</c:v>
                </c:pt>
                <c:pt idx="645">
                  <c:v>24.131</c:v>
                </c:pt>
                <c:pt idx="646">
                  <c:v>24.1312</c:v>
                </c:pt>
                <c:pt idx="647">
                  <c:v>24.131399999999999</c:v>
                </c:pt>
                <c:pt idx="648">
                  <c:v>24.131599999999999</c:v>
                </c:pt>
                <c:pt idx="649">
                  <c:v>24.131799999999998</c:v>
                </c:pt>
                <c:pt idx="650">
                  <c:v>24.132000000000001</c:v>
                </c:pt>
                <c:pt idx="651">
                  <c:v>24.132200000000001</c:v>
                </c:pt>
                <c:pt idx="652">
                  <c:v>24.132400000000001</c:v>
                </c:pt>
                <c:pt idx="653">
                  <c:v>24.1326</c:v>
                </c:pt>
                <c:pt idx="654">
                  <c:v>24.1328</c:v>
                </c:pt>
                <c:pt idx="655">
                  <c:v>24.132999999999999</c:v>
                </c:pt>
                <c:pt idx="656">
                  <c:v>24.133199999999999</c:v>
                </c:pt>
                <c:pt idx="657">
                  <c:v>24.133400000000002</c:v>
                </c:pt>
                <c:pt idx="658">
                  <c:v>24.133600000000001</c:v>
                </c:pt>
                <c:pt idx="659">
                  <c:v>24.133800000000001</c:v>
                </c:pt>
                <c:pt idx="660">
                  <c:v>24.134</c:v>
                </c:pt>
                <c:pt idx="661">
                  <c:v>24.1342</c:v>
                </c:pt>
                <c:pt idx="662">
                  <c:v>24.134399999999999</c:v>
                </c:pt>
                <c:pt idx="663">
                  <c:v>24.134599999999999</c:v>
                </c:pt>
                <c:pt idx="664">
                  <c:v>24.134799999999998</c:v>
                </c:pt>
                <c:pt idx="665">
                  <c:v>24.135000000000002</c:v>
                </c:pt>
                <c:pt idx="666">
                  <c:v>24.135200000000001</c:v>
                </c:pt>
                <c:pt idx="667">
                  <c:v>24.135400000000001</c:v>
                </c:pt>
                <c:pt idx="668">
                  <c:v>24.1356</c:v>
                </c:pt>
                <c:pt idx="669">
                  <c:v>24.1358</c:v>
                </c:pt>
                <c:pt idx="670">
                  <c:v>24.135999999999999</c:v>
                </c:pt>
                <c:pt idx="671">
                  <c:v>24.136199999999999</c:v>
                </c:pt>
                <c:pt idx="672">
                  <c:v>24.136399999999998</c:v>
                </c:pt>
                <c:pt idx="673">
                  <c:v>24.136600000000001</c:v>
                </c:pt>
                <c:pt idx="674">
                  <c:v>24.136800000000001</c:v>
                </c:pt>
                <c:pt idx="675">
                  <c:v>24.137</c:v>
                </c:pt>
                <c:pt idx="676">
                  <c:v>24.1372</c:v>
                </c:pt>
                <c:pt idx="677">
                  <c:v>24.1374</c:v>
                </c:pt>
                <c:pt idx="678">
                  <c:v>24.137599999999999</c:v>
                </c:pt>
                <c:pt idx="679">
                  <c:v>24.137799999999999</c:v>
                </c:pt>
                <c:pt idx="680">
                  <c:v>24.138000000000002</c:v>
                </c:pt>
                <c:pt idx="681">
                  <c:v>24.138200000000001</c:v>
                </c:pt>
                <c:pt idx="682">
                  <c:v>24.138400000000001</c:v>
                </c:pt>
                <c:pt idx="683">
                  <c:v>24.1386</c:v>
                </c:pt>
                <c:pt idx="684">
                  <c:v>24.1388</c:v>
                </c:pt>
                <c:pt idx="685">
                  <c:v>24.138999999999999</c:v>
                </c:pt>
                <c:pt idx="686">
                  <c:v>24.139199999999999</c:v>
                </c:pt>
                <c:pt idx="687">
                  <c:v>24.139399999999998</c:v>
                </c:pt>
                <c:pt idx="688">
                  <c:v>24.139600000000002</c:v>
                </c:pt>
                <c:pt idx="689">
                  <c:v>24.139800000000001</c:v>
                </c:pt>
                <c:pt idx="690">
                  <c:v>24.14</c:v>
                </c:pt>
                <c:pt idx="691">
                  <c:v>24.1402</c:v>
                </c:pt>
                <c:pt idx="692">
                  <c:v>24.1404</c:v>
                </c:pt>
                <c:pt idx="693">
                  <c:v>24.140599999999999</c:v>
                </c:pt>
                <c:pt idx="694">
                  <c:v>24.140799999999999</c:v>
                </c:pt>
                <c:pt idx="695">
                  <c:v>24.140999999999998</c:v>
                </c:pt>
                <c:pt idx="696">
                  <c:v>24.141200000000001</c:v>
                </c:pt>
                <c:pt idx="697">
                  <c:v>24.141400000000001</c:v>
                </c:pt>
                <c:pt idx="698">
                  <c:v>24.1416</c:v>
                </c:pt>
                <c:pt idx="699">
                  <c:v>24.1418</c:v>
                </c:pt>
                <c:pt idx="700">
                  <c:v>24.141999999999999</c:v>
                </c:pt>
                <c:pt idx="701">
                  <c:v>24.142199999999999</c:v>
                </c:pt>
                <c:pt idx="702">
                  <c:v>24.142399999999999</c:v>
                </c:pt>
                <c:pt idx="703">
                  <c:v>24.142600000000002</c:v>
                </c:pt>
                <c:pt idx="704">
                  <c:v>24.142800000000001</c:v>
                </c:pt>
                <c:pt idx="705">
                  <c:v>24.143000000000001</c:v>
                </c:pt>
                <c:pt idx="706">
                  <c:v>24.1432</c:v>
                </c:pt>
                <c:pt idx="707">
                  <c:v>24.1434</c:v>
                </c:pt>
                <c:pt idx="708">
                  <c:v>24.143599999999999</c:v>
                </c:pt>
                <c:pt idx="709">
                  <c:v>24.143799999999999</c:v>
                </c:pt>
                <c:pt idx="710">
                  <c:v>24.143999999999998</c:v>
                </c:pt>
                <c:pt idx="711">
                  <c:v>24.144200000000001</c:v>
                </c:pt>
                <c:pt idx="712">
                  <c:v>24.144400000000001</c:v>
                </c:pt>
                <c:pt idx="713">
                  <c:v>24.144600000000001</c:v>
                </c:pt>
                <c:pt idx="714">
                  <c:v>24.1448</c:v>
                </c:pt>
                <c:pt idx="715">
                  <c:v>24.145</c:v>
                </c:pt>
                <c:pt idx="716">
                  <c:v>24.145199999999999</c:v>
                </c:pt>
                <c:pt idx="717">
                  <c:v>24.145399999999999</c:v>
                </c:pt>
                <c:pt idx="718">
                  <c:v>24.145600000000002</c:v>
                </c:pt>
                <c:pt idx="719">
                  <c:v>24.145800000000001</c:v>
                </c:pt>
                <c:pt idx="720">
                  <c:v>24.146000000000001</c:v>
                </c:pt>
                <c:pt idx="721">
                  <c:v>24.1462</c:v>
                </c:pt>
                <c:pt idx="722">
                  <c:v>24.1464</c:v>
                </c:pt>
                <c:pt idx="723">
                  <c:v>24.146599999999999</c:v>
                </c:pt>
                <c:pt idx="724">
                  <c:v>24.146799999999999</c:v>
                </c:pt>
                <c:pt idx="725">
                  <c:v>24.146999999999998</c:v>
                </c:pt>
                <c:pt idx="726">
                  <c:v>24.147200000000002</c:v>
                </c:pt>
                <c:pt idx="727">
                  <c:v>24.147400000000001</c:v>
                </c:pt>
                <c:pt idx="728">
                  <c:v>24.147600000000001</c:v>
                </c:pt>
                <c:pt idx="729">
                  <c:v>24.1478</c:v>
                </c:pt>
                <c:pt idx="730">
                  <c:v>24.148</c:v>
                </c:pt>
                <c:pt idx="731">
                  <c:v>24.148199999999999</c:v>
                </c:pt>
                <c:pt idx="732">
                  <c:v>24.148399999999999</c:v>
                </c:pt>
                <c:pt idx="733">
                  <c:v>24.148599999999998</c:v>
                </c:pt>
                <c:pt idx="734">
                  <c:v>24.148800000000001</c:v>
                </c:pt>
                <c:pt idx="735">
                  <c:v>24.149000000000001</c:v>
                </c:pt>
                <c:pt idx="736">
                  <c:v>24.1492</c:v>
                </c:pt>
                <c:pt idx="737">
                  <c:v>24.1494</c:v>
                </c:pt>
                <c:pt idx="738">
                  <c:v>24.1496</c:v>
                </c:pt>
                <c:pt idx="739">
                  <c:v>24.149799999999999</c:v>
                </c:pt>
                <c:pt idx="740">
                  <c:v>24.15</c:v>
                </c:pt>
                <c:pt idx="741">
                  <c:v>24.150200000000002</c:v>
                </c:pt>
                <c:pt idx="742">
                  <c:v>24.150400000000001</c:v>
                </c:pt>
                <c:pt idx="743">
                  <c:v>24.150600000000001</c:v>
                </c:pt>
                <c:pt idx="744">
                  <c:v>24.1508</c:v>
                </c:pt>
                <c:pt idx="745">
                  <c:v>24.151</c:v>
                </c:pt>
                <c:pt idx="746">
                  <c:v>24.151199999999999</c:v>
                </c:pt>
                <c:pt idx="747">
                  <c:v>24.151399999999999</c:v>
                </c:pt>
                <c:pt idx="748">
                  <c:v>24.151599999999998</c:v>
                </c:pt>
                <c:pt idx="749">
                  <c:v>24.151800000000001</c:v>
                </c:pt>
                <c:pt idx="750">
                  <c:v>24.152000000000001</c:v>
                </c:pt>
                <c:pt idx="751">
                  <c:v>24.152200000000001</c:v>
                </c:pt>
                <c:pt idx="752">
                  <c:v>24.1524</c:v>
                </c:pt>
                <c:pt idx="753">
                  <c:v>24.1526</c:v>
                </c:pt>
                <c:pt idx="754">
                  <c:v>24.152799999999999</c:v>
                </c:pt>
                <c:pt idx="755">
                  <c:v>24.152999999999999</c:v>
                </c:pt>
                <c:pt idx="756">
                  <c:v>24.153199999999998</c:v>
                </c:pt>
                <c:pt idx="757">
                  <c:v>24.153400000000001</c:v>
                </c:pt>
                <c:pt idx="758">
                  <c:v>24.153600000000001</c:v>
                </c:pt>
                <c:pt idx="759">
                  <c:v>24.1538</c:v>
                </c:pt>
                <c:pt idx="760">
                  <c:v>24.154</c:v>
                </c:pt>
                <c:pt idx="761">
                  <c:v>24.154199999999999</c:v>
                </c:pt>
                <c:pt idx="762">
                  <c:v>24.154399999999999</c:v>
                </c:pt>
                <c:pt idx="763">
                  <c:v>24.154599999999999</c:v>
                </c:pt>
                <c:pt idx="764">
                  <c:v>24.154800000000002</c:v>
                </c:pt>
                <c:pt idx="765">
                  <c:v>24.155000000000001</c:v>
                </c:pt>
                <c:pt idx="766">
                  <c:v>24.155200000000001</c:v>
                </c:pt>
                <c:pt idx="767">
                  <c:v>24.1554</c:v>
                </c:pt>
                <c:pt idx="768">
                  <c:v>24.1556</c:v>
                </c:pt>
                <c:pt idx="769">
                  <c:v>24.155799999999999</c:v>
                </c:pt>
                <c:pt idx="770">
                  <c:v>24.155999999999999</c:v>
                </c:pt>
                <c:pt idx="771">
                  <c:v>24.156199999999998</c:v>
                </c:pt>
                <c:pt idx="772">
                  <c:v>24.156400000000001</c:v>
                </c:pt>
                <c:pt idx="773">
                  <c:v>24.156600000000001</c:v>
                </c:pt>
                <c:pt idx="774">
                  <c:v>24.1568</c:v>
                </c:pt>
                <c:pt idx="775">
                  <c:v>24.157</c:v>
                </c:pt>
                <c:pt idx="776">
                  <c:v>24.1572</c:v>
                </c:pt>
                <c:pt idx="777">
                  <c:v>24.157399999999999</c:v>
                </c:pt>
                <c:pt idx="778">
                  <c:v>24.157599999999999</c:v>
                </c:pt>
                <c:pt idx="779">
                  <c:v>24.157800000000002</c:v>
                </c:pt>
                <c:pt idx="780">
                  <c:v>24.158000000000001</c:v>
                </c:pt>
                <c:pt idx="781">
                  <c:v>24.158200000000001</c:v>
                </c:pt>
                <c:pt idx="782">
                  <c:v>24.1584</c:v>
                </c:pt>
                <c:pt idx="783">
                  <c:v>24.1586</c:v>
                </c:pt>
                <c:pt idx="784">
                  <c:v>24.158799999999999</c:v>
                </c:pt>
                <c:pt idx="785">
                  <c:v>24.158999999999999</c:v>
                </c:pt>
                <c:pt idx="786">
                  <c:v>24.159199999999998</c:v>
                </c:pt>
                <c:pt idx="787">
                  <c:v>24.159400000000002</c:v>
                </c:pt>
                <c:pt idx="788">
                  <c:v>24.159600000000001</c:v>
                </c:pt>
                <c:pt idx="789">
                  <c:v>24.159800000000001</c:v>
                </c:pt>
                <c:pt idx="790">
                  <c:v>24.16</c:v>
                </c:pt>
                <c:pt idx="791">
                  <c:v>24.1602</c:v>
                </c:pt>
                <c:pt idx="792">
                  <c:v>24.160399999999999</c:v>
                </c:pt>
                <c:pt idx="793">
                  <c:v>24.160599999999999</c:v>
                </c:pt>
                <c:pt idx="794">
                  <c:v>24.160799999999998</c:v>
                </c:pt>
                <c:pt idx="795">
                  <c:v>24.161000000000001</c:v>
                </c:pt>
                <c:pt idx="796">
                  <c:v>24.161200000000001</c:v>
                </c:pt>
                <c:pt idx="797">
                  <c:v>24.1614</c:v>
                </c:pt>
                <c:pt idx="798">
                  <c:v>24.1616</c:v>
                </c:pt>
                <c:pt idx="799">
                  <c:v>24.161799999999999</c:v>
                </c:pt>
                <c:pt idx="800">
                  <c:v>24.161999999999999</c:v>
                </c:pt>
                <c:pt idx="801">
                  <c:v>24.162199999999999</c:v>
                </c:pt>
                <c:pt idx="802">
                  <c:v>24.162400000000002</c:v>
                </c:pt>
                <c:pt idx="803">
                  <c:v>24.162600000000001</c:v>
                </c:pt>
                <c:pt idx="804">
                  <c:v>24.162800000000001</c:v>
                </c:pt>
                <c:pt idx="805">
                  <c:v>24.163</c:v>
                </c:pt>
                <c:pt idx="806">
                  <c:v>24.1632</c:v>
                </c:pt>
                <c:pt idx="807">
                  <c:v>24.163399999999999</c:v>
                </c:pt>
                <c:pt idx="808">
                  <c:v>24.163599999999999</c:v>
                </c:pt>
                <c:pt idx="809">
                  <c:v>24.163799999999998</c:v>
                </c:pt>
                <c:pt idx="810">
                  <c:v>24.164000000000001</c:v>
                </c:pt>
                <c:pt idx="811">
                  <c:v>24.164200000000001</c:v>
                </c:pt>
                <c:pt idx="812">
                  <c:v>24.164400000000001</c:v>
                </c:pt>
                <c:pt idx="813">
                  <c:v>24.1646</c:v>
                </c:pt>
                <c:pt idx="814">
                  <c:v>24.1648</c:v>
                </c:pt>
                <c:pt idx="815">
                  <c:v>24.164999999999999</c:v>
                </c:pt>
                <c:pt idx="816">
                  <c:v>24.165199999999999</c:v>
                </c:pt>
                <c:pt idx="817">
                  <c:v>24.165400000000002</c:v>
                </c:pt>
                <c:pt idx="818">
                  <c:v>24.165600000000001</c:v>
                </c:pt>
                <c:pt idx="819">
                  <c:v>24.165800000000001</c:v>
                </c:pt>
                <c:pt idx="820">
                  <c:v>24.166</c:v>
                </c:pt>
                <c:pt idx="821">
                  <c:v>24.1662</c:v>
                </c:pt>
                <c:pt idx="822">
                  <c:v>24.166399999999999</c:v>
                </c:pt>
                <c:pt idx="823">
                  <c:v>24.166599999999999</c:v>
                </c:pt>
                <c:pt idx="824">
                  <c:v>24.166799999999999</c:v>
                </c:pt>
                <c:pt idx="825">
                  <c:v>24.167000000000002</c:v>
                </c:pt>
                <c:pt idx="826">
                  <c:v>24.167200000000001</c:v>
                </c:pt>
                <c:pt idx="827">
                  <c:v>24.167400000000001</c:v>
                </c:pt>
                <c:pt idx="828">
                  <c:v>24.1676</c:v>
                </c:pt>
                <c:pt idx="829">
                  <c:v>24.1678</c:v>
                </c:pt>
                <c:pt idx="830">
                  <c:v>24.167999999999999</c:v>
                </c:pt>
                <c:pt idx="831">
                  <c:v>24.168199999999999</c:v>
                </c:pt>
                <c:pt idx="832">
                  <c:v>24.168399999999998</c:v>
                </c:pt>
                <c:pt idx="833">
                  <c:v>24.168600000000001</c:v>
                </c:pt>
                <c:pt idx="834">
                  <c:v>24.168800000000001</c:v>
                </c:pt>
                <c:pt idx="835">
                  <c:v>24.169</c:v>
                </c:pt>
                <c:pt idx="836">
                  <c:v>24.1692</c:v>
                </c:pt>
                <c:pt idx="837">
                  <c:v>24.1694</c:v>
                </c:pt>
                <c:pt idx="838">
                  <c:v>24.169599999999999</c:v>
                </c:pt>
                <c:pt idx="839">
                  <c:v>24.169799999999999</c:v>
                </c:pt>
                <c:pt idx="840">
                  <c:v>24.17</c:v>
                </c:pt>
                <c:pt idx="841">
                  <c:v>24.170200000000001</c:v>
                </c:pt>
                <c:pt idx="842">
                  <c:v>24.170400000000001</c:v>
                </c:pt>
                <c:pt idx="843">
                  <c:v>24.1706</c:v>
                </c:pt>
                <c:pt idx="844">
                  <c:v>24.1708</c:v>
                </c:pt>
                <c:pt idx="845">
                  <c:v>24.170999999999999</c:v>
                </c:pt>
                <c:pt idx="846">
                  <c:v>24.171199999999999</c:v>
                </c:pt>
                <c:pt idx="847">
                  <c:v>24.171399999999998</c:v>
                </c:pt>
                <c:pt idx="848">
                  <c:v>24.171600000000002</c:v>
                </c:pt>
                <c:pt idx="849">
                  <c:v>24.171800000000001</c:v>
                </c:pt>
                <c:pt idx="850">
                  <c:v>24.172000000000001</c:v>
                </c:pt>
                <c:pt idx="851">
                  <c:v>24.1722</c:v>
                </c:pt>
                <c:pt idx="852">
                  <c:v>24.1724</c:v>
                </c:pt>
                <c:pt idx="853">
                  <c:v>24.172599999999999</c:v>
                </c:pt>
                <c:pt idx="854">
                  <c:v>24.172799999999999</c:v>
                </c:pt>
                <c:pt idx="855">
                  <c:v>24.172999999999998</c:v>
                </c:pt>
                <c:pt idx="856">
                  <c:v>24.173200000000001</c:v>
                </c:pt>
                <c:pt idx="857">
                  <c:v>24.173400000000001</c:v>
                </c:pt>
                <c:pt idx="858">
                  <c:v>24.1736</c:v>
                </c:pt>
                <c:pt idx="859">
                  <c:v>24.1738</c:v>
                </c:pt>
                <c:pt idx="860">
                  <c:v>24.173999999999999</c:v>
                </c:pt>
                <c:pt idx="861">
                  <c:v>24.174199999999999</c:v>
                </c:pt>
                <c:pt idx="862">
                  <c:v>24.174399999999999</c:v>
                </c:pt>
                <c:pt idx="863">
                  <c:v>24.174600000000002</c:v>
                </c:pt>
                <c:pt idx="864">
                  <c:v>24.174800000000001</c:v>
                </c:pt>
                <c:pt idx="865">
                  <c:v>24.175000000000001</c:v>
                </c:pt>
                <c:pt idx="866">
                  <c:v>24.1752</c:v>
                </c:pt>
                <c:pt idx="867">
                  <c:v>24.1754</c:v>
                </c:pt>
                <c:pt idx="868">
                  <c:v>24.175599999999999</c:v>
                </c:pt>
                <c:pt idx="869">
                  <c:v>24.175799999999999</c:v>
                </c:pt>
                <c:pt idx="870">
                  <c:v>24.175999999999998</c:v>
                </c:pt>
                <c:pt idx="871">
                  <c:v>24.176200000000001</c:v>
                </c:pt>
                <c:pt idx="872">
                  <c:v>24.176400000000001</c:v>
                </c:pt>
                <c:pt idx="873">
                  <c:v>24.176600000000001</c:v>
                </c:pt>
                <c:pt idx="874">
                  <c:v>24.1768</c:v>
                </c:pt>
                <c:pt idx="875">
                  <c:v>24.177</c:v>
                </c:pt>
                <c:pt idx="876">
                  <c:v>24.177199999999999</c:v>
                </c:pt>
                <c:pt idx="877">
                  <c:v>24.177399999999999</c:v>
                </c:pt>
                <c:pt idx="878">
                  <c:v>24.177600000000002</c:v>
                </c:pt>
                <c:pt idx="879">
                  <c:v>24.177800000000001</c:v>
                </c:pt>
                <c:pt idx="880">
                  <c:v>24.178000000000001</c:v>
                </c:pt>
                <c:pt idx="881">
                  <c:v>24.1782</c:v>
                </c:pt>
                <c:pt idx="882">
                  <c:v>24.1784</c:v>
                </c:pt>
                <c:pt idx="883">
                  <c:v>24.178599999999999</c:v>
                </c:pt>
                <c:pt idx="884">
                  <c:v>24.178799999999999</c:v>
                </c:pt>
                <c:pt idx="885">
                  <c:v>24.178999999999998</c:v>
                </c:pt>
                <c:pt idx="886">
                  <c:v>24.179200000000002</c:v>
                </c:pt>
                <c:pt idx="887">
                  <c:v>24.179400000000001</c:v>
                </c:pt>
                <c:pt idx="888">
                  <c:v>24.179600000000001</c:v>
                </c:pt>
                <c:pt idx="889">
                  <c:v>24.1798</c:v>
                </c:pt>
                <c:pt idx="890">
                  <c:v>24.18</c:v>
                </c:pt>
                <c:pt idx="891">
                  <c:v>24.180199999999999</c:v>
                </c:pt>
                <c:pt idx="892">
                  <c:v>24.180399999999999</c:v>
                </c:pt>
                <c:pt idx="893">
                  <c:v>24.180599999999998</c:v>
                </c:pt>
                <c:pt idx="894">
                  <c:v>24.180800000000001</c:v>
                </c:pt>
                <c:pt idx="895">
                  <c:v>24.181000000000001</c:v>
                </c:pt>
                <c:pt idx="896">
                  <c:v>24.1812</c:v>
                </c:pt>
                <c:pt idx="897">
                  <c:v>24.1814</c:v>
                </c:pt>
                <c:pt idx="898">
                  <c:v>24.1816</c:v>
                </c:pt>
                <c:pt idx="899">
                  <c:v>24.181799999999999</c:v>
                </c:pt>
                <c:pt idx="900">
                  <c:v>24.181999999999999</c:v>
                </c:pt>
                <c:pt idx="901">
                  <c:v>24.182200000000002</c:v>
                </c:pt>
                <c:pt idx="902">
                  <c:v>24.182400000000001</c:v>
                </c:pt>
                <c:pt idx="903">
                  <c:v>24.182600000000001</c:v>
                </c:pt>
                <c:pt idx="904">
                  <c:v>24.1828</c:v>
                </c:pt>
                <c:pt idx="905">
                  <c:v>24.183</c:v>
                </c:pt>
                <c:pt idx="906">
                  <c:v>24.183199999999999</c:v>
                </c:pt>
                <c:pt idx="907">
                  <c:v>24.183399999999999</c:v>
                </c:pt>
                <c:pt idx="908">
                  <c:v>24.183599999999998</c:v>
                </c:pt>
                <c:pt idx="909">
                  <c:v>24.183800000000002</c:v>
                </c:pt>
                <c:pt idx="910">
                  <c:v>24.184000000000001</c:v>
                </c:pt>
                <c:pt idx="911">
                  <c:v>24.184200000000001</c:v>
                </c:pt>
                <c:pt idx="912">
                  <c:v>24.1844</c:v>
                </c:pt>
                <c:pt idx="913">
                  <c:v>24.1846</c:v>
                </c:pt>
                <c:pt idx="914">
                  <c:v>24.184799999999999</c:v>
                </c:pt>
                <c:pt idx="915">
                  <c:v>24.184999999999999</c:v>
                </c:pt>
                <c:pt idx="916">
                  <c:v>24.185199999999998</c:v>
                </c:pt>
                <c:pt idx="917">
                  <c:v>24.185400000000001</c:v>
                </c:pt>
                <c:pt idx="918">
                  <c:v>24.185600000000001</c:v>
                </c:pt>
                <c:pt idx="919">
                  <c:v>24.1858</c:v>
                </c:pt>
                <c:pt idx="920">
                  <c:v>24.186</c:v>
                </c:pt>
                <c:pt idx="921">
                  <c:v>24.186199999999999</c:v>
                </c:pt>
                <c:pt idx="922">
                  <c:v>24.186399999999999</c:v>
                </c:pt>
                <c:pt idx="923">
                  <c:v>24.186599999999999</c:v>
                </c:pt>
                <c:pt idx="924">
                  <c:v>24.186800000000002</c:v>
                </c:pt>
                <c:pt idx="925">
                  <c:v>24.187000000000001</c:v>
                </c:pt>
                <c:pt idx="926">
                  <c:v>24.187200000000001</c:v>
                </c:pt>
                <c:pt idx="927">
                  <c:v>24.1874</c:v>
                </c:pt>
                <c:pt idx="928">
                  <c:v>24.1876</c:v>
                </c:pt>
                <c:pt idx="929">
                  <c:v>24.187799999999999</c:v>
                </c:pt>
                <c:pt idx="930">
                  <c:v>24.187999999999999</c:v>
                </c:pt>
                <c:pt idx="931">
                  <c:v>24.188199999999998</c:v>
                </c:pt>
                <c:pt idx="932">
                  <c:v>24.188400000000001</c:v>
                </c:pt>
                <c:pt idx="933">
                  <c:v>24.188600000000001</c:v>
                </c:pt>
                <c:pt idx="934">
                  <c:v>24.188800000000001</c:v>
                </c:pt>
                <c:pt idx="935">
                  <c:v>24.189</c:v>
                </c:pt>
                <c:pt idx="936">
                  <c:v>24.1892</c:v>
                </c:pt>
                <c:pt idx="937">
                  <c:v>24.189399999999999</c:v>
                </c:pt>
                <c:pt idx="938">
                  <c:v>24.189599999999999</c:v>
                </c:pt>
                <c:pt idx="939">
                  <c:v>24.189800000000002</c:v>
                </c:pt>
                <c:pt idx="940">
                  <c:v>24.19</c:v>
                </c:pt>
                <c:pt idx="941">
                  <c:v>24.190200000000001</c:v>
                </c:pt>
                <c:pt idx="942">
                  <c:v>24.1904</c:v>
                </c:pt>
                <c:pt idx="943">
                  <c:v>24.1906</c:v>
                </c:pt>
                <c:pt idx="944">
                  <c:v>24.190799999999999</c:v>
                </c:pt>
                <c:pt idx="945">
                  <c:v>24.190999999999999</c:v>
                </c:pt>
                <c:pt idx="946">
                  <c:v>24.191199999999998</c:v>
                </c:pt>
                <c:pt idx="947">
                  <c:v>24.191400000000002</c:v>
                </c:pt>
                <c:pt idx="948">
                  <c:v>24.191600000000001</c:v>
                </c:pt>
                <c:pt idx="949">
                  <c:v>24.191800000000001</c:v>
                </c:pt>
                <c:pt idx="950">
                  <c:v>24.192</c:v>
                </c:pt>
                <c:pt idx="951">
                  <c:v>24.1922</c:v>
                </c:pt>
                <c:pt idx="952">
                  <c:v>24.192399999999999</c:v>
                </c:pt>
                <c:pt idx="953">
                  <c:v>24.192599999999999</c:v>
                </c:pt>
                <c:pt idx="954">
                  <c:v>24.192799999999998</c:v>
                </c:pt>
                <c:pt idx="955">
                  <c:v>24.193000000000001</c:v>
                </c:pt>
                <c:pt idx="956">
                  <c:v>24.193200000000001</c:v>
                </c:pt>
                <c:pt idx="957">
                  <c:v>24.1934</c:v>
                </c:pt>
                <c:pt idx="958">
                  <c:v>24.1936</c:v>
                </c:pt>
                <c:pt idx="959">
                  <c:v>24.1938</c:v>
                </c:pt>
                <c:pt idx="960">
                  <c:v>24.193999999999999</c:v>
                </c:pt>
                <c:pt idx="961">
                  <c:v>24.194199999999999</c:v>
                </c:pt>
                <c:pt idx="962">
                  <c:v>24.194400000000002</c:v>
                </c:pt>
                <c:pt idx="963">
                  <c:v>24.194600000000001</c:v>
                </c:pt>
                <c:pt idx="964">
                  <c:v>24.194800000000001</c:v>
                </c:pt>
                <c:pt idx="965">
                  <c:v>24.195</c:v>
                </c:pt>
                <c:pt idx="966">
                  <c:v>24.1952</c:v>
                </c:pt>
                <c:pt idx="967">
                  <c:v>24.195399999999999</c:v>
                </c:pt>
                <c:pt idx="968">
                  <c:v>24.195599999999999</c:v>
                </c:pt>
                <c:pt idx="969">
                  <c:v>24.195799999999998</c:v>
                </c:pt>
                <c:pt idx="970">
                  <c:v>24.196000000000002</c:v>
                </c:pt>
                <c:pt idx="971">
                  <c:v>24.196200000000001</c:v>
                </c:pt>
                <c:pt idx="972">
                  <c:v>24.196400000000001</c:v>
                </c:pt>
                <c:pt idx="973">
                  <c:v>24.1966</c:v>
                </c:pt>
                <c:pt idx="974">
                  <c:v>24.1968</c:v>
                </c:pt>
                <c:pt idx="975">
                  <c:v>24.196999999999999</c:v>
                </c:pt>
                <c:pt idx="976">
                  <c:v>24.197199999999999</c:v>
                </c:pt>
                <c:pt idx="977">
                  <c:v>24.197399999999998</c:v>
                </c:pt>
                <c:pt idx="978">
                  <c:v>24.197600000000001</c:v>
                </c:pt>
                <c:pt idx="979">
                  <c:v>24.197800000000001</c:v>
                </c:pt>
                <c:pt idx="980">
                  <c:v>24.198</c:v>
                </c:pt>
                <c:pt idx="981">
                  <c:v>24.1982</c:v>
                </c:pt>
                <c:pt idx="982">
                  <c:v>24.198399999999999</c:v>
                </c:pt>
                <c:pt idx="983">
                  <c:v>24.198599999999999</c:v>
                </c:pt>
              </c:numCache>
            </c:numRef>
          </c:xVal>
          <c:yVal>
            <c:numRef>
              <c:f>工作表1!$C$1:$C$12586</c:f>
              <c:numCache>
                <c:formatCode>General</c:formatCode>
                <c:ptCount val="12586"/>
                <c:pt idx="0">
                  <c:v>-4.2322499999999999E-2</c:v>
                </c:pt>
                <c:pt idx="1">
                  <c:v>-4.2322499999999999E-2</c:v>
                </c:pt>
                <c:pt idx="2">
                  <c:v>-7.3963125000000005E-2</c:v>
                </c:pt>
                <c:pt idx="3">
                  <c:v>1.951036875</c:v>
                </c:pt>
                <c:pt idx="4">
                  <c:v>2.7104118750000001</c:v>
                </c:pt>
                <c:pt idx="5">
                  <c:v>2.330724375</c:v>
                </c:pt>
                <c:pt idx="6">
                  <c:v>1.634630625</c:v>
                </c:pt>
                <c:pt idx="7">
                  <c:v>0.90689624999999996</c:v>
                </c:pt>
                <c:pt idx="8">
                  <c:v>0.71705249999999998</c:v>
                </c:pt>
                <c:pt idx="9">
                  <c:v>1.001818125</c:v>
                </c:pt>
                <c:pt idx="10">
                  <c:v>2.7420524999999998</c:v>
                </c:pt>
                <c:pt idx="11">
                  <c:v>3.912755625</c:v>
                </c:pt>
                <c:pt idx="12">
                  <c:v>3.469786875</c:v>
                </c:pt>
                <c:pt idx="13">
                  <c:v>2.0775993750000001</c:v>
                </c:pt>
                <c:pt idx="14">
                  <c:v>0.59048999999999996</c:v>
                </c:pt>
                <c:pt idx="15">
                  <c:v>0.46392749999999999</c:v>
                </c:pt>
                <c:pt idx="16">
                  <c:v>0.49556812500000003</c:v>
                </c:pt>
                <c:pt idx="17">
                  <c:v>8.4239999999999995E-2</c:v>
                </c:pt>
                <c:pt idx="18">
                  <c:v>5.2599374999999997E-2</c:v>
                </c:pt>
                <c:pt idx="19">
                  <c:v>5.2599374999999997E-2</c:v>
                </c:pt>
                <c:pt idx="20">
                  <c:v>2.0958750000000002E-2</c:v>
                </c:pt>
                <c:pt idx="21">
                  <c:v>2.0958750000000002E-2</c:v>
                </c:pt>
                <c:pt idx="22">
                  <c:v>5.2599374999999997E-2</c:v>
                </c:pt>
                <c:pt idx="23">
                  <c:v>8.4239999999999995E-2</c:v>
                </c:pt>
                <c:pt idx="24">
                  <c:v>0.179161875</c:v>
                </c:pt>
                <c:pt idx="25">
                  <c:v>-2.7634162500000001</c:v>
                </c:pt>
                <c:pt idx="26">
                  <c:v>-3.8391975</c:v>
                </c:pt>
                <c:pt idx="27">
                  <c:v>-3.9024787500000002</c:v>
                </c:pt>
                <c:pt idx="28">
                  <c:v>-3.4595099999999999</c:v>
                </c:pt>
                <c:pt idx="29">
                  <c:v>-2.9849006249999999</c:v>
                </c:pt>
                <c:pt idx="30">
                  <c:v>-2.6368537500000002</c:v>
                </c:pt>
                <c:pt idx="31">
                  <c:v>-2.700135</c:v>
                </c:pt>
                <c:pt idx="32">
                  <c:v>-4.47201</c:v>
                </c:pt>
                <c:pt idx="33">
                  <c:v>-5.3263068750000002</c:v>
                </c:pt>
                <c:pt idx="34">
                  <c:v>-4.6934943750000002</c:v>
                </c:pt>
                <c:pt idx="35">
                  <c:v>-3.206385</c:v>
                </c:pt>
                <c:pt idx="36">
                  <c:v>-1.466150625</c:v>
                </c:pt>
                <c:pt idx="37">
                  <c:v>-0.48529125000000001</c:v>
                </c:pt>
                <c:pt idx="38">
                  <c:v>-0.580213125</c:v>
                </c:pt>
                <c:pt idx="39">
                  <c:v>0.52720875</c:v>
                </c:pt>
                <c:pt idx="40">
                  <c:v>0.24244312500000001</c:v>
                </c:pt>
                <c:pt idx="41">
                  <c:v>0.14752124999999999</c:v>
                </c:pt>
                <c:pt idx="42">
                  <c:v>5.2599374999999997E-2</c:v>
                </c:pt>
                <c:pt idx="43">
                  <c:v>-4.2322499999999999E-2</c:v>
                </c:pt>
                <c:pt idx="44">
                  <c:v>-4.2322499999999999E-2</c:v>
                </c:pt>
                <c:pt idx="45">
                  <c:v>-4.2322499999999999E-2</c:v>
                </c:pt>
                <c:pt idx="46">
                  <c:v>-1.0681875E-2</c:v>
                </c:pt>
                <c:pt idx="47">
                  <c:v>2.204161875</c:v>
                </c:pt>
                <c:pt idx="48">
                  <c:v>2.2990837499999999</c:v>
                </c:pt>
                <c:pt idx="49">
                  <c:v>1.634630625</c:v>
                </c:pt>
                <c:pt idx="50">
                  <c:v>0.78033375000000005</c:v>
                </c:pt>
                <c:pt idx="51">
                  <c:v>0.52720875</c:v>
                </c:pt>
                <c:pt idx="52">
                  <c:v>0.59048999999999996</c:v>
                </c:pt>
                <c:pt idx="53">
                  <c:v>0.74869312499999996</c:v>
                </c:pt>
                <c:pt idx="54">
                  <c:v>2.5838493749999998</c:v>
                </c:pt>
                <c:pt idx="55">
                  <c:v>2.80533375</c:v>
                </c:pt>
                <c:pt idx="56">
                  <c:v>1.951036875</c:v>
                </c:pt>
                <c:pt idx="57">
                  <c:v>0.55884937499999998</c:v>
                </c:pt>
                <c:pt idx="58">
                  <c:v>0.33736500000000003</c:v>
                </c:pt>
                <c:pt idx="59">
                  <c:v>0.40064624999999998</c:v>
                </c:pt>
                <c:pt idx="60">
                  <c:v>0.52720875</c:v>
                </c:pt>
                <c:pt idx="61">
                  <c:v>2.0958750000000002E-2</c:v>
                </c:pt>
                <c:pt idx="62">
                  <c:v>2.0958750000000002E-2</c:v>
                </c:pt>
                <c:pt idx="63">
                  <c:v>2.0958750000000002E-2</c:v>
                </c:pt>
                <c:pt idx="64">
                  <c:v>-1.0681875E-2</c:v>
                </c:pt>
                <c:pt idx="65">
                  <c:v>-4.2322499999999999E-2</c:v>
                </c:pt>
                <c:pt idx="66">
                  <c:v>-1.0681875E-2</c:v>
                </c:pt>
                <c:pt idx="67">
                  <c:v>2.0958750000000002E-2</c:v>
                </c:pt>
                <c:pt idx="68">
                  <c:v>-1.0231818749999999</c:v>
                </c:pt>
                <c:pt idx="69">
                  <c:v>-3.52279125</c:v>
                </c:pt>
                <c:pt idx="70">
                  <c:v>-4.2505256249999999</c:v>
                </c:pt>
                <c:pt idx="71">
                  <c:v>-4.2505256249999999</c:v>
                </c:pt>
                <c:pt idx="72">
                  <c:v>-3.8708381250000001</c:v>
                </c:pt>
                <c:pt idx="73">
                  <c:v>-3.997400625</c:v>
                </c:pt>
                <c:pt idx="74">
                  <c:v>-4.1239631250000004</c:v>
                </c:pt>
                <c:pt idx="75">
                  <c:v>-3.6177131249999999</c:v>
                </c:pt>
                <c:pt idx="76">
                  <c:v>-4.946619375</c:v>
                </c:pt>
                <c:pt idx="77">
                  <c:v>-4.946619375</c:v>
                </c:pt>
                <c:pt idx="78">
                  <c:v>-4.0290412499999997</c:v>
                </c:pt>
                <c:pt idx="79">
                  <c:v>-2.7634162500000001</c:v>
                </c:pt>
                <c:pt idx="80">
                  <c:v>-1.43451</c:v>
                </c:pt>
                <c:pt idx="81">
                  <c:v>-0.80169749999999995</c:v>
                </c:pt>
                <c:pt idx="82">
                  <c:v>-0.92825999999999997</c:v>
                </c:pt>
                <c:pt idx="83">
                  <c:v>0.30572437499999999</c:v>
                </c:pt>
                <c:pt idx="84">
                  <c:v>5.2599374999999997E-2</c:v>
                </c:pt>
                <c:pt idx="85">
                  <c:v>2.0958750000000002E-2</c:v>
                </c:pt>
                <c:pt idx="86">
                  <c:v>2.0958750000000002E-2</c:v>
                </c:pt>
                <c:pt idx="87">
                  <c:v>-4.2322499999999999E-2</c:v>
                </c:pt>
                <c:pt idx="88">
                  <c:v>-1.0681875E-2</c:v>
                </c:pt>
                <c:pt idx="89">
                  <c:v>-1.0681875E-2</c:v>
                </c:pt>
                <c:pt idx="90">
                  <c:v>1.16002125</c:v>
                </c:pt>
                <c:pt idx="91">
                  <c:v>2.2358025000000001</c:v>
                </c:pt>
                <c:pt idx="92">
                  <c:v>2.0775993750000001</c:v>
                </c:pt>
                <c:pt idx="93">
                  <c:v>1.4764275</c:v>
                </c:pt>
                <c:pt idx="94">
                  <c:v>0.81197437500000003</c:v>
                </c:pt>
                <c:pt idx="95">
                  <c:v>0.52720875</c:v>
                </c:pt>
                <c:pt idx="96">
                  <c:v>0.65377125000000003</c:v>
                </c:pt>
                <c:pt idx="97">
                  <c:v>1.5080681250000001</c:v>
                </c:pt>
                <c:pt idx="98">
                  <c:v>2.7104118750000001</c:v>
                </c:pt>
                <c:pt idx="99">
                  <c:v>2.5522087500000001</c:v>
                </c:pt>
                <c:pt idx="100">
                  <c:v>1.5080681250000001</c:v>
                </c:pt>
                <c:pt idx="101">
                  <c:v>0.62213062500000005</c:v>
                </c:pt>
                <c:pt idx="102">
                  <c:v>0.55884937499999998</c:v>
                </c:pt>
                <c:pt idx="103">
                  <c:v>0.59048999999999996</c:v>
                </c:pt>
                <c:pt idx="104">
                  <c:v>0.52720875</c:v>
                </c:pt>
                <c:pt idx="105">
                  <c:v>2.0958750000000002E-2</c:v>
                </c:pt>
                <c:pt idx="106">
                  <c:v>2.0958750000000002E-2</c:v>
                </c:pt>
                <c:pt idx="107">
                  <c:v>2.0958750000000002E-2</c:v>
                </c:pt>
                <c:pt idx="108">
                  <c:v>2.0958750000000002E-2</c:v>
                </c:pt>
                <c:pt idx="109">
                  <c:v>5.2599374999999997E-2</c:v>
                </c:pt>
                <c:pt idx="110">
                  <c:v>8.4239999999999995E-2</c:v>
                </c:pt>
                <c:pt idx="111">
                  <c:v>0.115880625</c:v>
                </c:pt>
                <c:pt idx="112">
                  <c:v>-2.5102912499999999</c:v>
                </c:pt>
                <c:pt idx="113">
                  <c:v>-3.997400625</c:v>
                </c:pt>
                <c:pt idx="114">
                  <c:v>-4.3454474999999997</c:v>
                </c:pt>
                <c:pt idx="115">
                  <c:v>-4.1872443749999997</c:v>
                </c:pt>
                <c:pt idx="116">
                  <c:v>-3.807556875</c:v>
                </c:pt>
                <c:pt idx="117">
                  <c:v>-3.7759162499999999</c:v>
                </c:pt>
                <c:pt idx="118">
                  <c:v>-3.8708381250000001</c:v>
                </c:pt>
                <c:pt idx="119">
                  <c:v>-3.997400625</c:v>
                </c:pt>
                <c:pt idx="120">
                  <c:v>-5.1681037500000002</c:v>
                </c:pt>
                <c:pt idx="121">
                  <c:v>-5.1364631249999997</c:v>
                </c:pt>
                <c:pt idx="122">
                  <c:v>-4.78841625</c:v>
                </c:pt>
                <c:pt idx="123">
                  <c:v>-3.4278693750000002</c:v>
                </c:pt>
                <c:pt idx="124">
                  <c:v>-1.75091625</c:v>
                </c:pt>
                <c:pt idx="125">
                  <c:v>-0.64349437499999995</c:v>
                </c:pt>
                <c:pt idx="126">
                  <c:v>0.27408375000000001</c:v>
                </c:pt>
                <c:pt idx="127">
                  <c:v>0.30572437499999999</c:v>
                </c:pt>
                <c:pt idx="128">
                  <c:v>0.115880625</c:v>
                </c:pt>
                <c:pt idx="129">
                  <c:v>2.0958750000000002E-2</c:v>
                </c:pt>
                <c:pt idx="130">
                  <c:v>-4.2322499999999999E-2</c:v>
                </c:pt>
                <c:pt idx="131">
                  <c:v>-4.2322499999999999E-2</c:v>
                </c:pt>
                <c:pt idx="132">
                  <c:v>-7.3963125000000005E-2</c:v>
                </c:pt>
                <c:pt idx="133">
                  <c:v>-4.2322499999999999E-2</c:v>
                </c:pt>
                <c:pt idx="134">
                  <c:v>1.6662712500000001</c:v>
                </c:pt>
                <c:pt idx="135">
                  <c:v>2.0775993750000001</c:v>
                </c:pt>
                <c:pt idx="136">
                  <c:v>1.8244743750000001</c:v>
                </c:pt>
                <c:pt idx="137">
                  <c:v>1.09674</c:v>
                </c:pt>
                <c:pt idx="138">
                  <c:v>0.62213062500000005</c:v>
                </c:pt>
                <c:pt idx="139">
                  <c:v>0.55884937499999998</c:v>
                </c:pt>
                <c:pt idx="140">
                  <c:v>0.71705249999999998</c:v>
                </c:pt>
                <c:pt idx="141">
                  <c:v>1.6029899999999999</c:v>
                </c:pt>
                <c:pt idx="142">
                  <c:v>1.887755625</c:v>
                </c:pt>
                <c:pt idx="143">
                  <c:v>1.09674</c:v>
                </c:pt>
                <c:pt idx="144">
                  <c:v>0.43228687500000001</c:v>
                </c:pt>
                <c:pt idx="145">
                  <c:v>0.369005625</c:v>
                </c:pt>
                <c:pt idx="146">
                  <c:v>0.40064624999999998</c:v>
                </c:pt>
                <c:pt idx="147">
                  <c:v>0.43228687500000001</c:v>
                </c:pt>
                <c:pt idx="148">
                  <c:v>2.0958750000000002E-2</c:v>
                </c:pt>
                <c:pt idx="149">
                  <c:v>-1.0681875E-2</c:v>
                </c:pt>
                <c:pt idx="150">
                  <c:v>-1.0681875E-2</c:v>
                </c:pt>
                <c:pt idx="151">
                  <c:v>-1.0681875E-2</c:v>
                </c:pt>
                <c:pt idx="152">
                  <c:v>2.0958750000000002E-2</c:v>
                </c:pt>
                <c:pt idx="153">
                  <c:v>5.2599374999999997E-2</c:v>
                </c:pt>
                <c:pt idx="154">
                  <c:v>2.0958750000000002E-2</c:v>
                </c:pt>
                <c:pt idx="155">
                  <c:v>-1.0681875E-2</c:v>
                </c:pt>
                <c:pt idx="156">
                  <c:v>-3.7759162499999999</c:v>
                </c:pt>
                <c:pt idx="157">
                  <c:v>-4.6618537499999997</c:v>
                </c:pt>
                <c:pt idx="158">
                  <c:v>-4.5669318749999999</c:v>
                </c:pt>
                <c:pt idx="159">
                  <c:v>-3.997400625</c:v>
                </c:pt>
                <c:pt idx="160">
                  <c:v>-3.4595099999999999</c:v>
                </c:pt>
                <c:pt idx="161">
                  <c:v>-3.048181875</c:v>
                </c:pt>
                <c:pt idx="162">
                  <c:v>-2.9216193750000001</c:v>
                </c:pt>
                <c:pt idx="163">
                  <c:v>-3.7442756250000002</c:v>
                </c:pt>
                <c:pt idx="164">
                  <c:v>-4.4087287499999999</c:v>
                </c:pt>
                <c:pt idx="165">
                  <c:v>-3.9341193749999999</c:v>
                </c:pt>
                <c:pt idx="166">
                  <c:v>-2.8266974999999999</c:v>
                </c:pt>
                <c:pt idx="167">
                  <c:v>-1.466150625</c:v>
                </c:pt>
                <c:pt idx="168">
                  <c:v>-0.580213125</c:v>
                </c:pt>
                <c:pt idx="169">
                  <c:v>-0.77005687499999997</c:v>
                </c:pt>
                <c:pt idx="170">
                  <c:v>0.30572437499999999</c:v>
                </c:pt>
                <c:pt idx="171">
                  <c:v>5.2599374999999997E-2</c:v>
                </c:pt>
                <c:pt idx="172">
                  <c:v>2.0958750000000002E-2</c:v>
                </c:pt>
                <c:pt idx="173">
                  <c:v>-1.0681875E-2</c:v>
                </c:pt>
                <c:pt idx="174">
                  <c:v>-1.0681875E-2</c:v>
                </c:pt>
                <c:pt idx="175">
                  <c:v>-1.0681875E-2</c:v>
                </c:pt>
                <c:pt idx="176">
                  <c:v>-4.2322499999999999E-2</c:v>
                </c:pt>
                <c:pt idx="177">
                  <c:v>0.52720875</c:v>
                </c:pt>
                <c:pt idx="178">
                  <c:v>2.014318125</c:v>
                </c:pt>
                <c:pt idx="179">
                  <c:v>2.04595875</c:v>
                </c:pt>
                <c:pt idx="180">
                  <c:v>1.2233025</c:v>
                </c:pt>
                <c:pt idx="181">
                  <c:v>0.43228687500000001</c:v>
                </c:pt>
                <c:pt idx="182">
                  <c:v>0.369005625</c:v>
                </c:pt>
                <c:pt idx="183">
                  <c:v>0.40064624999999998</c:v>
                </c:pt>
                <c:pt idx="184">
                  <c:v>0.55884937499999998</c:v>
                </c:pt>
                <c:pt idx="185">
                  <c:v>1.697911875</c:v>
                </c:pt>
                <c:pt idx="186">
                  <c:v>1.571349375</c:v>
                </c:pt>
                <c:pt idx="187">
                  <c:v>0.78033375000000005</c:v>
                </c:pt>
                <c:pt idx="188">
                  <c:v>0.52720875</c:v>
                </c:pt>
                <c:pt idx="189">
                  <c:v>0.59048999999999996</c:v>
                </c:pt>
                <c:pt idx="190">
                  <c:v>0.685411875</c:v>
                </c:pt>
                <c:pt idx="191">
                  <c:v>0.87525562499999998</c:v>
                </c:pt>
                <c:pt idx="192">
                  <c:v>-1.0681875E-2</c:v>
                </c:pt>
                <c:pt idx="193">
                  <c:v>2.0958750000000002E-2</c:v>
                </c:pt>
                <c:pt idx="194">
                  <c:v>2.0958750000000002E-2</c:v>
                </c:pt>
                <c:pt idx="195">
                  <c:v>2.0958750000000002E-2</c:v>
                </c:pt>
                <c:pt idx="196">
                  <c:v>5.2599374999999997E-2</c:v>
                </c:pt>
                <c:pt idx="197">
                  <c:v>5.2599374999999997E-2</c:v>
                </c:pt>
                <c:pt idx="198">
                  <c:v>5.2599374999999997E-2</c:v>
                </c:pt>
                <c:pt idx="199">
                  <c:v>-2.6052131250000001</c:v>
                </c:pt>
                <c:pt idx="200">
                  <c:v>-4.5669318749999999</c:v>
                </c:pt>
                <c:pt idx="201">
                  <c:v>-4.8833381249999999</c:v>
                </c:pt>
                <c:pt idx="202">
                  <c:v>-4.4087287499999999</c:v>
                </c:pt>
                <c:pt idx="203">
                  <c:v>-3.7442756250000002</c:v>
                </c:pt>
                <c:pt idx="204">
                  <c:v>-3.2696662500000002</c:v>
                </c:pt>
                <c:pt idx="205">
                  <c:v>-3.0798225000000001</c:v>
                </c:pt>
                <c:pt idx="206">
                  <c:v>-3.01654125</c:v>
                </c:pt>
                <c:pt idx="207">
                  <c:v>-4.946619375</c:v>
                </c:pt>
                <c:pt idx="208">
                  <c:v>-4.9149787500000004</c:v>
                </c:pt>
                <c:pt idx="209">
                  <c:v>-4.0290412499999997</c:v>
                </c:pt>
                <c:pt idx="210">
                  <c:v>-2.7634162500000001</c:v>
                </c:pt>
                <c:pt idx="211">
                  <c:v>-1.3395881249999999</c:v>
                </c:pt>
                <c:pt idx="212">
                  <c:v>-0.64349437499999995</c:v>
                </c:pt>
                <c:pt idx="213">
                  <c:v>-0.70677562500000002</c:v>
                </c:pt>
                <c:pt idx="214">
                  <c:v>0.115880625</c:v>
                </c:pt>
                <c:pt idx="215">
                  <c:v>5.2599374999999997E-2</c:v>
                </c:pt>
                <c:pt idx="216">
                  <c:v>-1.0681875E-2</c:v>
                </c:pt>
                <c:pt idx="217">
                  <c:v>-1.0681875E-2</c:v>
                </c:pt>
                <c:pt idx="218">
                  <c:v>-4.2322499999999999E-2</c:v>
                </c:pt>
                <c:pt idx="219">
                  <c:v>-4.2322499999999999E-2</c:v>
                </c:pt>
                <c:pt idx="220">
                  <c:v>-4.2322499999999999E-2</c:v>
                </c:pt>
                <c:pt idx="221">
                  <c:v>1.254943125</c:v>
                </c:pt>
                <c:pt idx="222">
                  <c:v>1.7611931249999999</c:v>
                </c:pt>
                <c:pt idx="223">
                  <c:v>1.2233025</c:v>
                </c:pt>
                <c:pt idx="224">
                  <c:v>0.52720875</c:v>
                </c:pt>
                <c:pt idx="225">
                  <c:v>0.49556812500000003</c:v>
                </c:pt>
                <c:pt idx="226">
                  <c:v>0.59048999999999996</c:v>
                </c:pt>
                <c:pt idx="227">
                  <c:v>0.71705249999999998</c:v>
                </c:pt>
                <c:pt idx="228">
                  <c:v>1.41314625</c:v>
                </c:pt>
                <c:pt idx="229">
                  <c:v>2.1092399999999998</c:v>
                </c:pt>
                <c:pt idx="230">
                  <c:v>1.6029899999999999</c:v>
                </c:pt>
                <c:pt idx="231">
                  <c:v>0.65377125000000003</c:v>
                </c:pt>
                <c:pt idx="232">
                  <c:v>0.46392749999999999</c:v>
                </c:pt>
                <c:pt idx="233">
                  <c:v>0.49556812500000003</c:v>
                </c:pt>
                <c:pt idx="234">
                  <c:v>0.71705249999999998</c:v>
                </c:pt>
                <c:pt idx="235">
                  <c:v>0.46392749999999999</c:v>
                </c:pt>
                <c:pt idx="236">
                  <c:v>2.0958750000000002E-2</c:v>
                </c:pt>
                <c:pt idx="237">
                  <c:v>2.0958750000000002E-2</c:v>
                </c:pt>
                <c:pt idx="238">
                  <c:v>2.0958750000000002E-2</c:v>
                </c:pt>
                <c:pt idx="239">
                  <c:v>2.0958750000000002E-2</c:v>
                </c:pt>
                <c:pt idx="240">
                  <c:v>5.2599374999999997E-2</c:v>
                </c:pt>
                <c:pt idx="241">
                  <c:v>5.2599374999999997E-2</c:v>
                </c:pt>
                <c:pt idx="242">
                  <c:v>8.4239999999999995E-2</c:v>
                </c:pt>
                <c:pt idx="243">
                  <c:v>-3.491150625</c:v>
                </c:pt>
                <c:pt idx="244">
                  <c:v>-4.5352912500000002</c:v>
                </c:pt>
                <c:pt idx="245">
                  <c:v>-4.2821662500000004</c:v>
                </c:pt>
                <c:pt idx="246">
                  <c:v>-3.6177131249999999</c:v>
                </c:pt>
                <c:pt idx="247">
                  <c:v>-3.01654125</c:v>
                </c:pt>
                <c:pt idx="248">
                  <c:v>-2.3204475000000002</c:v>
                </c:pt>
                <c:pt idx="249">
                  <c:v>-2.1938849999999999</c:v>
                </c:pt>
                <c:pt idx="250">
                  <c:v>-3.1114631250000002</c:v>
                </c:pt>
                <c:pt idx="251">
                  <c:v>-4.2505256249999999</c:v>
                </c:pt>
                <c:pt idx="252">
                  <c:v>-4.3770881250000002</c:v>
                </c:pt>
                <c:pt idx="253">
                  <c:v>-3.96576</c:v>
                </c:pt>
                <c:pt idx="254">
                  <c:v>-2.7634162500000001</c:v>
                </c:pt>
                <c:pt idx="255">
                  <c:v>-1.466150625</c:v>
                </c:pt>
                <c:pt idx="256">
                  <c:v>-0.73841625</c:v>
                </c:pt>
                <c:pt idx="257">
                  <c:v>0.14752124999999999</c:v>
                </c:pt>
                <c:pt idx="258">
                  <c:v>0.24244312500000001</c:v>
                </c:pt>
                <c:pt idx="259">
                  <c:v>0.115880625</c:v>
                </c:pt>
                <c:pt idx="260">
                  <c:v>2.0958750000000002E-2</c:v>
                </c:pt>
                <c:pt idx="261">
                  <c:v>-4.2322499999999999E-2</c:v>
                </c:pt>
                <c:pt idx="262">
                  <c:v>-4.2322499999999999E-2</c:v>
                </c:pt>
                <c:pt idx="263">
                  <c:v>-4.2322499999999999E-2</c:v>
                </c:pt>
                <c:pt idx="264">
                  <c:v>-4.2322499999999999E-2</c:v>
                </c:pt>
                <c:pt idx="265">
                  <c:v>0.93853687500000005</c:v>
                </c:pt>
                <c:pt idx="266">
                  <c:v>0.685411875</c:v>
                </c:pt>
                <c:pt idx="267">
                  <c:v>0.52720875</c:v>
                </c:pt>
                <c:pt idx="268">
                  <c:v>0.40064624999999998</c:v>
                </c:pt>
                <c:pt idx="269">
                  <c:v>0.369005625</c:v>
                </c:pt>
                <c:pt idx="270">
                  <c:v>0.369005625</c:v>
                </c:pt>
                <c:pt idx="271">
                  <c:v>0.52720875</c:v>
                </c:pt>
                <c:pt idx="272">
                  <c:v>1.4447868749999999</c:v>
                </c:pt>
                <c:pt idx="273">
                  <c:v>1.7611931249999999</c:v>
                </c:pt>
                <c:pt idx="274">
                  <c:v>1.41314625</c:v>
                </c:pt>
                <c:pt idx="275">
                  <c:v>1.001818125</c:v>
                </c:pt>
                <c:pt idx="276">
                  <c:v>0.62213062500000005</c:v>
                </c:pt>
                <c:pt idx="277">
                  <c:v>0.59048999999999996</c:v>
                </c:pt>
                <c:pt idx="278">
                  <c:v>0.93853687500000005</c:v>
                </c:pt>
                <c:pt idx="279">
                  <c:v>2.0958750000000002E-2</c:v>
                </c:pt>
                <c:pt idx="280">
                  <c:v>-1.0681875E-2</c:v>
                </c:pt>
                <c:pt idx="281">
                  <c:v>2.0958750000000002E-2</c:v>
                </c:pt>
                <c:pt idx="282">
                  <c:v>2.0958750000000002E-2</c:v>
                </c:pt>
                <c:pt idx="283">
                  <c:v>2.0958750000000002E-2</c:v>
                </c:pt>
                <c:pt idx="284">
                  <c:v>-1.0681875E-2</c:v>
                </c:pt>
                <c:pt idx="285">
                  <c:v>2.0958750000000002E-2</c:v>
                </c:pt>
                <c:pt idx="286">
                  <c:v>5.2599374999999997E-2</c:v>
                </c:pt>
                <c:pt idx="287">
                  <c:v>-3.4595099999999999</c:v>
                </c:pt>
                <c:pt idx="288">
                  <c:v>-4.3454474999999997</c:v>
                </c:pt>
                <c:pt idx="289">
                  <c:v>-4.0923224999999999</c:v>
                </c:pt>
                <c:pt idx="290">
                  <c:v>-3.4278693750000002</c:v>
                </c:pt>
                <c:pt idx="291">
                  <c:v>-2.9216193750000001</c:v>
                </c:pt>
                <c:pt idx="292">
                  <c:v>-2.6368537500000002</c:v>
                </c:pt>
                <c:pt idx="293">
                  <c:v>-2.858338125</c:v>
                </c:pt>
                <c:pt idx="294">
                  <c:v>-3.7442756250000002</c:v>
                </c:pt>
                <c:pt idx="295">
                  <c:v>-4.1872443749999997</c:v>
                </c:pt>
                <c:pt idx="296">
                  <c:v>-3.7126350000000001</c:v>
                </c:pt>
                <c:pt idx="297">
                  <c:v>-2.700135</c:v>
                </c:pt>
                <c:pt idx="298">
                  <c:v>-1.43451</c:v>
                </c:pt>
                <c:pt idx="299">
                  <c:v>-0.73841625</c:v>
                </c:pt>
                <c:pt idx="300">
                  <c:v>-0.92825999999999997</c:v>
                </c:pt>
                <c:pt idx="301">
                  <c:v>0.179161875</c:v>
                </c:pt>
                <c:pt idx="302">
                  <c:v>5.2599374999999997E-2</c:v>
                </c:pt>
                <c:pt idx="303">
                  <c:v>2.0958750000000002E-2</c:v>
                </c:pt>
                <c:pt idx="304">
                  <c:v>2.0958750000000002E-2</c:v>
                </c:pt>
                <c:pt idx="305">
                  <c:v>-4.2322499999999999E-2</c:v>
                </c:pt>
                <c:pt idx="306">
                  <c:v>-4.2322499999999999E-2</c:v>
                </c:pt>
                <c:pt idx="307">
                  <c:v>-1.0681875E-2</c:v>
                </c:pt>
                <c:pt idx="308">
                  <c:v>0.74869312499999996</c:v>
                </c:pt>
                <c:pt idx="309">
                  <c:v>1.065099375</c:v>
                </c:pt>
                <c:pt idx="310">
                  <c:v>0.55884937499999998</c:v>
                </c:pt>
                <c:pt idx="311">
                  <c:v>0.40064624999999998</c:v>
                </c:pt>
                <c:pt idx="312">
                  <c:v>0.369005625</c:v>
                </c:pt>
                <c:pt idx="313">
                  <c:v>0.43228687500000001</c:v>
                </c:pt>
                <c:pt idx="314">
                  <c:v>0.55884937499999998</c:v>
                </c:pt>
                <c:pt idx="315">
                  <c:v>1.0334587500000001</c:v>
                </c:pt>
                <c:pt idx="316">
                  <c:v>2.6154899999999999</c:v>
                </c:pt>
                <c:pt idx="317">
                  <c:v>3.12174</c:v>
                </c:pt>
                <c:pt idx="318">
                  <c:v>2.7736931249999999</c:v>
                </c:pt>
                <c:pt idx="319">
                  <c:v>1.9826775000000001</c:v>
                </c:pt>
                <c:pt idx="320">
                  <c:v>1.2865837499999999</c:v>
                </c:pt>
                <c:pt idx="321">
                  <c:v>0.81197437500000003</c:v>
                </c:pt>
                <c:pt idx="322">
                  <c:v>0.87525562499999998</c:v>
                </c:pt>
                <c:pt idx="323">
                  <c:v>2.0958750000000002E-2</c:v>
                </c:pt>
                <c:pt idx="324">
                  <c:v>-1.0681875E-2</c:v>
                </c:pt>
                <c:pt idx="325">
                  <c:v>-1.0681875E-2</c:v>
                </c:pt>
                <c:pt idx="326">
                  <c:v>-1.0681875E-2</c:v>
                </c:pt>
                <c:pt idx="327">
                  <c:v>-1.0681875E-2</c:v>
                </c:pt>
                <c:pt idx="328">
                  <c:v>5.2599374999999997E-2</c:v>
                </c:pt>
                <c:pt idx="329">
                  <c:v>0.14752124999999999</c:v>
                </c:pt>
                <c:pt idx="330">
                  <c:v>-1.8774787500000001</c:v>
                </c:pt>
                <c:pt idx="331">
                  <c:v>-3.3013068749999999</c:v>
                </c:pt>
                <c:pt idx="332">
                  <c:v>-3.4595099999999999</c:v>
                </c:pt>
                <c:pt idx="333">
                  <c:v>-3.1431037499999999</c:v>
                </c:pt>
                <c:pt idx="334">
                  <c:v>-2.700135</c:v>
                </c:pt>
                <c:pt idx="335">
                  <c:v>-2.415369375</c:v>
                </c:pt>
                <c:pt idx="336">
                  <c:v>-2.4470100000000001</c:v>
                </c:pt>
                <c:pt idx="337">
                  <c:v>-2.858338125</c:v>
                </c:pt>
                <c:pt idx="338">
                  <c:v>-3.9024787500000002</c:v>
                </c:pt>
                <c:pt idx="339">
                  <c:v>-3.7442756250000002</c:v>
                </c:pt>
                <c:pt idx="340">
                  <c:v>-2.9532600000000002</c:v>
                </c:pt>
                <c:pt idx="341">
                  <c:v>-1.8774787500000001</c:v>
                </c:pt>
                <c:pt idx="342">
                  <c:v>-1.0548225</c:v>
                </c:pt>
                <c:pt idx="343">
                  <c:v>-0.64349437499999995</c:v>
                </c:pt>
                <c:pt idx="344">
                  <c:v>-0.67513500000000004</c:v>
                </c:pt>
                <c:pt idx="345">
                  <c:v>0.27408375000000001</c:v>
                </c:pt>
                <c:pt idx="346">
                  <c:v>0.14752124999999999</c:v>
                </c:pt>
                <c:pt idx="347">
                  <c:v>8.4239999999999995E-2</c:v>
                </c:pt>
                <c:pt idx="348">
                  <c:v>2.0958750000000002E-2</c:v>
                </c:pt>
                <c:pt idx="349">
                  <c:v>-1.0681875E-2</c:v>
                </c:pt>
                <c:pt idx="350">
                  <c:v>-1.0681875E-2</c:v>
                </c:pt>
                <c:pt idx="351">
                  <c:v>2.0958750000000002E-2</c:v>
                </c:pt>
                <c:pt idx="352">
                  <c:v>1.2233025</c:v>
                </c:pt>
                <c:pt idx="353">
                  <c:v>1.065099375</c:v>
                </c:pt>
                <c:pt idx="354">
                  <c:v>0.685411875</c:v>
                </c:pt>
                <c:pt idx="355">
                  <c:v>0.52720875</c:v>
                </c:pt>
                <c:pt idx="356">
                  <c:v>0.52720875</c:v>
                </c:pt>
                <c:pt idx="357">
                  <c:v>0.59048999999999996</c:v>
                </c:pt>
                <c:pt idx="358">
                  <c:v>0.87525562499999998</c:v>
                </c:pt>
                <c:pt idx="359">
                  <c:v>2.17252125</c:v>
                </c:pt>
                <c:pt idx="360">
                  <c:v>3.62799</c:v>
                </c:pt>
                <c:pt idx="361">
                  <c:v>3.7229118749999999</c:v>
                </c:pt>
                <c:pt idx="362">
                  <c:v>3.153380625</c:v>
                </c:pt>
                <c:pt idx="363">
                  <c:v>2.204161875</c:v>
                </c:pt>
                <c:pt idx="364">
                  <c:v>1.381505625</c:v>
                </c:pt>
                <c:pt idx="365">
                  <c:v>0.93853687500000005</c:v>
                </c:pt>
                <c:pt idx="366">
                  <c:v>0.115880625</c:v>
                </c:pt>
                <c:pt idx="367">
                  <c:v>2.0958750000000002E-2</c:v>
                </c:pt>
                <c:pt idx="368">
                  <c:v>-1.0681875E-2</c:v>
                </c:pt>
                <c:pt idx="369">
                  <c:v>-1.0681875E-2</c:v>
                </c:pt>
                <c:pt idx="370">
                  <c:v>2.0958750000000002E-2</c:v>
                </c:pt>
                <c:pt idx="371">
                  <c:v>2.0958750000000002E-2</c:v>
                </c:pt>
                <c:pt idx="372">
                  <c:v>5.2599374999999997E-2</c:v>
                </c:pt>
                <c:pt idx="373">
                  <c:v>5.2599374999999997E-2</c:v>
                </c:pt>
                <c:pt idx="374">
                  <c:v>-2.8266974999999999</c:v>
                </c:pt>
                <c:pt idx="375">
                  <c:v>-3.4595099999999999</c:v>
                </c:pt>
                <c:pt idx="376">
                  <c:v>-3.2380256250000001</c:v>
                </c:pt>
                <c:pt idx="377">
                  <c:v>-2.7950568750000002</c:v>
                </c:pt>
                <c:pt idx="378">
                  <c:v>-2.7634162500000001</c:v>
                </c:pt>
                <c:pt idx="379">
                  <c:v>-2.541931875</c:v>
                </c:pt>
                <c:pt idx="380">
                  <c:v>-2.6052131250000001</c:v>
                </c:pt>
                <c:pt idx="381">
                  <c:v>-3.3962287500000001</c:v>
                </c:pt>
                <c:pt idx="382">
                  <c:v>-3.96576</c:v>
                </c:pt>
                <c:pt idx="383">
                  <c:v>-3.4595099999999999</c:v>
                </c:pt>
                <c:pt idx="384">
                  <c:v>-2.5102912499999999</c:v>
                </c:pt>
                <c:pt idx="385">
                  <c:v>-1.466150625</c:v>
                </c:pt>
                <c:pt idx="386">
                  <c:v>-0.73841625</c:v>
                </c:pt>
                <c:pt idx="387">
                  <c:v>-0.86497875000000002</c:v>
                </c:pt>
                <c:pt idx="388">
                  <c:v>0.14752124999999999</c:v>
                </c:pt>
                <c:pt idx="389">
                  <c:v>5.2599374999999997E-2</c:v>
                </c:pt>
                <c:pt idx="390">
                  <c:v>-1.0681875E-2</c:v>
                </c:pt>
                <c:pt idx="391">
                  <c:v>-1.0681875E-2</c:v>
                </c:pt>
                <c:pt idx="392">
                  <c:v>-1.0681875E-2</c:v>
                </c:pt>
                <c:pt idx="393">
                  <c:v>-4.2322499999999999E-2</c:v>
                </c:pt>
                <c:pt idx="394">
                  <c:v>-4.2322499999999999E-2</c:v>
                </c:pt>
                <c:pt idx="395">
                  <c:v>0.43228687500000001</c:v>
                </c:pt>
                <c:pt idx="396">
                  <c:v>1.16002125</c:v>
                </c:pt>
                <c:pt idx="397">
                  <c:v>0.97017750000000003</c:v>
                </c:pt>
                <c:pt idx="398">
                  <c:v>0.46392749999999999</c:v>
                </c:pt>
                <c:pt idx="399">
                  <c:v>0.43228687500000001</c:v>
                </c:pt>
                <c:pt idx="400">
                  <c:v>0.71705249999999998</c:v>
                </c:pt>
                <c:pt idx="401">
                  <c:v>0.97017750000000003</c:v>
                </c:pt>
                <c:pt idx="402">
                  <c:v>1.254943125</c:v>
                </c:pt>
                <c:pt idx="403">
                  <c:v>3.3432243750000001</c:v>
                </c:pt>
                <c:pt idx="404">
                  <c:v>3.8811149999999999</c:v>
                </c:pt>
                <c:pt idx="405">
                  <c:v>3.62799</c:v>
                </c:pt>
                <c:pt idx="406">
                  <c:v>2.9951775</c:v>
                </c:pt>
                <c:pt idx="407">
                  <c:v>2.0775993750000001</c:v>
                </c:pt>
                <c:pt idx="408">
                  <c:v>1.381505625</c:v>
                </c:pt>
                <c:pt idx="409">
                  <c:v>1.1283806249999999</c:v>
                </c:pt>
                <c:pt idx="410">
                  <c:v>2.0958750000000002E-2</c:v>
                </c:pt>
                <c:pt idx="411">
                  <c:v>-1.0681875E-2</c:v>
                </c:pt>
                <c:pt idx="412">
                  <c:v>-1.0681875E-2</c:v>
                </c:pt>
                <c:pt idx="413">
                  <c:v>2.0958750000000002E-2</c:v>
                </c:pt>
                <c:pt idx="414">
                  <c:v>2.0958750000000002E-2</c:v>
                </c:pt>
                <c:pt idx="415">
                  <c:v>5.2599374999999997E-2</c:v>
                </c:pt>
                <c:pt idx="416">
                  <c:v>8.4239999999999995E-2</c:v>
                </c:pt>
                <c:pt idx="417">
                  <c:v>-0.83333812500000004</c:v>
                </c:pt>
                <c:pt idx="418">
                  <c:v>-3.01654125</c:v>
                </c:pt>
                <c:pt idx="419">
                  <c:v>-3.4595099999999999</c:v>
                </c:pt>
                <c:pt idx="420">
                  <c:v>-3.206385</c:v>
                </c:pt>
                <c:pt idx="421">
                  <c:v>-2.731775625</c:v>
                </c:pt>
                <c:pt idx="422">
                  <c:v>-2.38372875</c:v>
                </c:pt>
                <c:pt idx="423">
                  <c:v>-2.415369375</c:v>
                </c:pt>
                <c:pt idx="424">
                  <c:v>-2.6368537500000002</c:v>
                </c:pt>
                <c:pt idx="425">
                  <c:v>-4.2188850000000002</c:v>
                </c:pt>
                <c:pt idx="426">
                  <c:v>-4.47201</c:v>
                </c:pt>
                <c:pt idx="427">
                  <c:v>-3.9024787500000002</c:v>
                </c:pt>
                <c:pt idx="428">
                  <c:v>-2.4470100000000001</c:v>
                </c:pt>
                <c:pt idx="429">
                  <c:v>-0.896619375</c:v>
                </c:pt>
                <c:pt idx="430">
                  <c:v>-0.54857250000000002</c:v>
                </c:pt>
                <c:pt idx="431">
                  <c:v>-0.73841625</c:v>
                </c:pt>
                <c:pt idx="432">
                  <c:v>0.27408375000000001</c:v>
                </c:pt>
                <c:pt idx="433">
                  <c:v>0.14752124999999999</c:v>
                </c:pt>
                <c:pt idx="434">
                  <c:v>5.2599374999999997E-2</c:v>
                </c:pt>
                <c:pt idx="435">
                  <c:v>2.0958750000000002E-2</c:v>
                </c:pt>
                <c:pt idx="436">
                  <c:v>-4.2322499999999999E-2</c:v>
                </c:pt>
                <c:pt idx="437">
                  <c:v>-1.0681875E-2</c:v>
                </c:pt>
                <c:pt idx="438">
                  <c:v>-1.0681875E-2</c:v>
                </c:pt>
                <c:pt idx="439">
                  <c:v>0.87525562499999998</c:v>
                </c:pt>
                <c:pt idx="440">
                  <c:v>1.634630625</c:v>
                </c:pt>
                <c:pt idx="441">
                  <c:v>2.2674431249999998</c:v>
                </c:pt>
                <c:pt idx="442">
                  <c:v>2.2674431249999998</c:v>
                </c:pt>
                <c:pt idx="443">
                  <c:v>1.856115</c:v>
                </c:pt>
                <c:pt idx="444">
                  <c:v>1.6029899999999999</c:v>
                </c:pt>
                <c:pt idx="445">
                  <c:v>1.065099375</c:v>
                </c:pt>
                <c:pt idx="446">
                  <c:v>1.8244743750000001</c:v>
                </c:pt>
                <c:pt idx="447">
                  <c:v>3.6912712499999998</c:v>
                </c:pt>
                <c:pt idx="448">
                  <c:v>4.0076774999999998</c:v>
                </c:pt>
                <c:pt idx="449">
                  <c:v>3.6596306250000001</c:v>
                </c:pt>
                <c:pt idx="450">
                  <c:v>2.80533375</c:v>
                </c:pt>
                <c:pt idx="451">
                  <c:v>1.7611931249999999</c:v>
                </c:pt>
                <c:pt idx="452">
                  <c:v>1.1283806249999999</c:v>
                </c:pt>
                <c:pt idx="453">
                  <c:v>0.59048999999999996</c:v>
                </c:pt>
                <c:pt idx="454">
                  <c:v>5.2599374999999997E-2</c:v>
                </c:pt>
                <c:pt idx="455">
                  <c:v>8.4239999999999995E-2</c:v>
                </c:pt>
                <c:pt idx="456">
                  <c:v>8.4239999999999995E-2</c:v>
                </c:pt>
                <c:pt idx="457">
                  <c:v>5.2599374999999997E-2</c:v>
                </c:pt>
                <c:pt idx="458">
                  <c:v>5.2599374999999997E-2</c:v>
                </c:pt>
                <c:pt idx="459">
                  <c:v>8.4239999999999995E-2</c:v>
                </c:pt>
                <c:pt idx="460">
                  <c:v>8.4239999999999995E-2</c:v>
                </c:pt>
                <c:pt idx="461">
                  <c:v>-2.2888068750000001</c:v>
                </c:pt>
                <c:pt idx="462">
                  <c:v>-3.491150625</c:v>
                </c:pt>
                <c:pt idx="463">
                  <c:v>-3.4278693750000002</c:v>
                </c:pt>
                <c:pt idx="464">
                  <c:v>-2.731775625</c:v>
                </c:pt>
                <c:pt idx="465">
                  <c:v>-2.0673225</c:v>
                </c:pt>
                <c:pt idx="466">
                  <c:v>-1.75091625</c:v>
                </c:pt>
                <c:pt idx="467">
                  <c:v>-1.9724006249999999</c:v>
                </c:pt>
                <c:pt idx="468">
                  <c:v>-3.0798225000000001</c:v>
                </c:pt>
                <c:pt idx="469">
                  <c:v>-4.5352912500000002</c:v>
                </c:pt>
                <c:pt idx="470">
                  <c:v>-4.3454474999999997</c:v>
                </c:pt>
                <c:pt idx="471">
                  <c:v>-3.174744375</c:v>
                </c:pt>
                <c:pt idx="472">
                  <c:v>-1.4028693750000001</c:v>
                </c:pt>
                <c:pt idx="473">
                  <c:v>-0.45365062499999997</c:v>
                </c:pt>
                <c:pt idx="474">
                  <c:v>-0.580213125</c:v>
                </c:pt>
                <c:pt idx="475">
                  <c:v>-0.64349437499999995</c:v>
                </c:pt>
                <c:pt idx="476">
                  <c:v>0.2108025</c:v>
                </c:pt>
                <c:pt idx="477">
                  <c:v>8.4239999999999995E-2</c:v>
                </c:pt>
                <c:pt idx="478">
                  <c:v>2.0958750000000002E-2</c:v>
                </c:pt>
                <c:pt idx="479">
                  <c:v>-1.0681875E-2</c:v>
                </c:pt>
                <c:pt idx="480">
                  <c:v>-4.2322499999999999E-2</c:v>
                </c:pt>
                <c:pt idx="481">
                  <c:v>-4.2322499999999999E-2</c:v>
                </c:pt>
                <c:pt idx="482">
                  <c:v>-1.0681875E-2</c:v>
                </c:pt>
                <c:pt idx="483">
                  <c:v>2.014318125</c:v>
                </c:pt>
                <c:pt idx="484">
                  <c:v>3.0584587499999998</c:v>
                </c:pt>
                <c:pt idx="485">
                  <c:v>3.0584587499999998</c:v>
                </c:pt>
                <c:pt idx="486">
                  <c:v>2.4889275</c:v>
                </c:pt>
                <c:pt idx="487">
                  <c:v>1.951036875</c:v>
                </c:pt>
                <c:pt idx="488">
                  <c:v>1.7611931249999999</c:v>
                </c:pt>
                <c:pt idx="489">
                  <c:v>2.0775993750000001</c:v>
                </c:pt>
                <c:pt idx="490">
                  <c:v>3.12174</c:v>
                </c:pt>
                <c:pt idx="491">
                  <c:v>4.6721306250000003</c:v>
                </c:pt>
                <c:pt idx="492">
                  <c:v>4.5139275000000003</c:v>
                </c:pt>
                <c:pt idx="493">
                  <c:v>3.7229118749999999</c:v>
                </c:pt>
                <c:pt idx="494">
                  <c:v>2.2674431249999998</c:v>
                </c:pt>
                <c:pt idx="495">
                  <c:v>1.065099375</c:v>
                </c:pt>
                <c:pt idx="496">
                  <c:v>0.78033375000000005</c:v>
                </c:pt>
                <c:pt idx="497">
                  <c:v>0.179161875</c:v>
                </c:pt>
                <c:pt idx="498">
                  <c:v>2.0958750000000002E-2</c:v>
                </c:pt>
                <c:pt idx="499">
                  <c:v>2.0958750000000002E-2</c:v>
                </c:pt>
                <c:pt idx="500">
                  <c:v>2.0958750000000002E-2</c:v>
                </c:pt>
                <c:pt idx="501">
                  <c:v>2.0958750000000002E-2</c:v>
                </c:pt>
                <c:pt idx="502">
                  <c:v>2.0958750000000002E-2</c:v>
                </c:pt>
                <c:pt idx="503">
                  <c:v>5.2599374999999997E-2</c:v>
                </c:pt>
                <c:pt idx="504">
                  <c:v>0.115880625</c:v>
                </c:pt>
                <c:pt idx="505">
                  <c:v>-2.38372875</c:v>
                </c:pt>
                <c:pt idx="506">
                  <c:v>-3.2696662500000002</c:v>
                </c:pt>
                <c:pt idx="507">
                  <c:v>-3.1431037499999999</c:v>
                </c:pt>
                <c:pt idx="508">
                  <c:v>-2.6368537500000002</c:v>
                </c:pt>
                <c:pt idx="509">
                  <c:v>-2.1938849999999999</c:v>
                </c:pt>
                <c:pt idx="510">
                  <c:v>-2.0356818749999999</c:v>
                </c:pt>
                <c:pt idx="511">
                  <c:v>-2.38372875</c:v>
                </c:pt>
                <c:pt idx="512">
                  <c:v>-3.174744375</c:v>
                </c:pt>
                <c:pt idx="513">
                  <c:v>-3.7759162499999999</c:v>
                </c:pt>
                <c:pt idx="514">
                  <c:v>-3.0798225000000001</c:v>
                </c:pt>
                <c:pt idx="515">
                  <c:v>-1.687635</c:v>
                </c:pt>
                <c:pt idx="516">
                  <c:v>-0.64349437499999995</c:v>
                </c:pt>
                <c:pt idx="517">
                  <c:v>-0.61185374999999997</c:v>
                </c:pt>
                <c:pt idx="518">
                  <c:v>-0.67513500000000004</c:v>
                </c:pt>
                <c:pt idx="519">
                  <c:v>0.179161875</c:v>
                </c:pt>
                <c:pt idx="520">
                  <c:v>0.179161875</c:v>
                </c:pt>
                <c:pt idx="521">
                  <c:v>8.4239999999999995E-2</c:v>
                </c:pt>
                <c:pt idx="522">
                  <c:v>2.0958750000000002E-2</c:v>
                </c:pt>
                <c:pt idx="523">
                  <c:v>-1.0681875E-2</c:v>
                </c:pt>
                <c:pt idx="524">
                  <c:v>-1.0681875E-2</c:v>
                </c:pt>
                <c:pt idx="525">
                  <c:v>-4.2322499999999999E-2</c:v>
                </c:pt>
                <c:pt idx="526">
                  <c:v>-1.0681875E-2</c:v>
                </c:pt>
                <c:pt idx="527">
                  <c:v>2.7420524999999998</c:v>
                </c:pt>
                <c:pt idx="528">
                  <c:v>3.62799</c:v>
                </c:pt>
                <c:pt idx="529">
                  <c:v>3.5647087499999999</c:v>
                </c:pt>
                <c:pt idx="530">
                  <c:v>3.2483024999999999</c:v>
                </c:pt>
                <c:pt idx="531">
                  <c:v>3.5014275000000001</c:v>
                </c:pt>
                <c:pt idx="532">
                  <c:v>3.6596306250000001</c:v>
                </c:pt>
                <c:pt idx="533">
                  <c:v>3.6912712499999998</c:v>
                </c:pt>
                <c:pt idx="534">
                  <c:v>3.94439625</c:v>
                </c:pt>
                <c:pt idx="535">
                  <c:v>3.786193125</c:v>
                </c:pt>
                <c:pt idx="536">
                  <c:v>3.153380625</c:v>
                </c:pt>
                <c:pt idx="537">
                  <c:v>2.17252125</c:v>
                </c:pt>
                <c:pt idx="538">
                  <c:v>0.93853687500000005</c:v>
                </c:pt>
                <c:pt idx="539">
                  <c:v>0.55884937499999998</c:v>
                </c:pt>
                <c:pt idx="540">
                  <c:v>0.55884937499999998</c:v>
                </c:pt>
                <c:pt idx="541">
                  <c:v>8.4239999999999995E-2</c:v>
                </c:pt>
                <c:pt idx="542">
                  <c:v>2.0958750000000002E-2</c:v>
                </c:pt>
                <c:pt idx="543">
                  <c:v>2.0958750000000002E-2</c:v>
                </c:pt>
                <c:pt idx="544">
                  <c:v>2.0958750000000002E-2</c:v>
                </c:pt>
                <c:pt idx="545">
                  <c:v>5.2599374999999997E-2</c:v>
                </c:pt>
                <c:pt idx="546">
                  <c:v>5.2599374999999997E-2</c:v>
                </c:pt>
                <c:pt idx="547">
                  <c:v>0.115880625</c:v>
                </c:pt>
                <c:pt idx="548">
                  <c:v>2.0958750000000002E-2</c:v>
                </c:pt>
                <c:pt idx="549">
                  <c:v>-2.700135</c:v>
                </c:pt>
                <c:pt idx="550">
                  <c:v>-3.3013068749999999</c:v>
                </c:pt>
                <c:pt idx="551">
                  <c:v>-3.1431037499999999</c:v>
                </c:pt>
                <c:pt idx="552">
                  <c:v>-2.6368537500000002</c:v>
                </c:pt>
                <c:pt idx="553">
                  <c:v>-2.0673225</c:v>
                </c:pt>
                <c:pt idx="554">
                  <c:v>-1.43451</c:v>
                </c:pt>
                <c:pt idx="555">
                  <c:v>-1.1813849999999999</c:v>
                </c:pt>
                <c:pt idx="556">
                  <c:v>-2.2888068750000001</c:v>
                </c:pt>
                <c:pt idx="557">
                  <c:v>-2.3204475000000002</c:v>
                </c:pt>
                <c:pt idx="558">
                  <c:v>-1.5610725000000001</c:v>
                </c:pt>
                <c:pt idx="559">
                  <c:v>-0.580213125</c:v>
                </c:pt>
                <c:pt idx="560">
                  <c:v>-0.35872874999999999</c:v>
                </c:pt>
                <c:pt idx="561">
                  <c:v>-0.39036937500000002</c:v>
                </c:pt>
                <c:pt idx="562">
                  <c:v>-0.54857250000000002</c:v>
                </c:pt>
                <c:pt idx="563">
                  <c:v>0.40064624999999998</c:v>
                </c:pt>
                <c:pt idx="564">
                  <c:v>0.24244312500000001</c:v>
                </c:pt>
                <c:pt idx="565">
                  <c:v>0.115880625</c:v>
                </c:pt>
                <c:pt idx="566">
                  <c:v>2.0958750000000002E-2</c:v>
                </c:pt>
                <c:pt idx="567">
                  <c:v>-1.0681875E-2</c:v>
                </c:pt>
                <c:pt idx="568">
                  <c:v>-1.0681875E-2</c:v>
                </c:pt>
                <c:pt idx="569">
                  <c:v>-1.0681875E-2</c:v>
                </c:pt>
                <c:pt idx="570">
                  <c:v>1.0334587500000001</c:v>
                </c:pt>
                <c:pt idx="571">
                  <c:v>3.3432243750000001</c:v>
                </c:pt>
                <c:pt idx="572">
                  <c:v>3.912755625</c:v>
                </c:pt>
                <c:pt idx="573">
                  <c:v>3.8178337500000001</c:v>
                </c:pt>
                <c:pt idx="574">
                  <c:v>3.5014275000000001</c:v>
                </c:pt>
                <c:pt idx="575">
                  <c:v>3.1850212500000001</c:v>
                </c:pt>
                <c:pt idx="576">
                  <c:v>2.836974375</c:v>
                </c:pt>
                <c:pt idx="577">
                  <c:v>2.4572868749999999</c:v>
                </c:pt>
                <c:pt idx="578">
                  <c:v>3.7545525</c:v>
                </c:pt>
                <c:pt idx="579">
                  <c:v>4.1658806249999998</c:v>
                </c:pt>
                <c:pt idx="580">
                  <c:v>4.229161875</c:v>
                </c:pt>
                <c:pt idx="581">
                  <c:v>3.3432243750000001</c:v>
                </c:pt>
                <c:pt idx="582">
                  <c:v>1.951036875</c:v>
                </c:pt>
                <c:pt idx="583">
                  <c:v>0.87525562499999998</c:v>
                </c:pt>
                <c:pt idx="584">
                  <c:v>0.59048999999999996</c:v>
                </c:pt>
                <c:pt idx="585">
                  <c:v>2.0958750000000002E-2</c:v>
                </c:pt>
                <c:pt idx="586">
                  <c:v>5.2599374999999997E-2</c:v>
                </c:pt>
                <c:pt idx="587">
                  <c:v>2.0958750000000002E-2</c:v>
                </c:pt>
                <c:pt idx="588">
                  <c:v>2.0958750000000002E-2</c:v>
                </c:pt>
                <c:pt idx="589">
                  <c:v>5.2599374999999997E-2</c:v>
                </c:pt>
                <c:pt idx="590">
                  <c:v>8.4239999999999995E-2</c:v>
                </c:pt>
                <c:pt idx="591">
                  <c:v>8.4239999999999995E-2</c:v>
                </c:pt>
                <c:pt idx="592">
                  <c:v>-1.3395881249999999</c:v>
                </c:pt>
                <c:pt idx="593">
                  <c:v>-2.6684943749999999</c:v>
                </c:pt>
                <c:pt idx="594">
                  <c:v>-2.9216193750000001</c:v>
                </c:pt>
                <c:pt idx="595">
                  <c:v>-2.541931875</c:v>
                </c:pt>
                <c:pt idx="596">
                  <c:v>-1.782556875</c:v>
                </c:pt>
                <c:pt idx="597">
                  <c:v>-0.896619375</c:v>
                </c:pt>
                <c:pt idx="598">
                  <c:v>-0.51693187500000004</c:v>
                </c:pt>
                <c:pt idx="599">
                  <c:v>-1.0864631250000001</c:v>
                </c:pt>
                <c:pt idx="600">
                  <c:v>-2.2888068750000001</c:v>
                </c:pt>
                <c:pt idx="601">
                  <c:v>-2.225525625</c:v>
                </c:pt>
                <c:pt idx="602">
                  <c:v>-1.4028693750000001</c:v>
                </c:pt>
                <c:pt idx="603">
                  <c:v>-0.54857250000000002</c:v>
                </c:pt>
                <c:pt idx="604">
                  <c:v>-0.61185374999999997</c:v>
                </c:pt>
                <c:pt idx="605">
                  <c:v>-0.70677562500000002</c:v>
                </c:pt>
                <c:pt idx="606">
                  <c:v>-0.99154125000000004</c:v>
                </c:pt>
                <c:pt idx="607">
                  <c:v>0.115880625</c:v>
                </c:pt>
                <c:pt idx="608">
                  <c:v>5.2599374999999997E-2</c:v>
                </c:pt>
                <c:pt idx="609">
                  <c:v>2.0958750000000002E-2</c:v>
                </c:pt>
                <c:pt idx="610">
                  <c:v>2.0958750000000002E-2</c:v>
                </c:pt>
                <c:pt idx="611">
                  <c:v>2.0958750000000002E-2</c:v>
                </c:pt>
                <c:pt idx="612">
                  <c:v>2.0958750000000002E-2</c:v>
                </c:pt>
                <c:pt idx="613">
                  <c:v>-4.2322499999999999E-2</c:v>
                </c:pt>
                <c:pt idx="614">
                  <c:v>2.7736931249999999</c:v>
                </c:pt>
                <c:pt idx="615">
                  <c:v>3.786193125</c:v>
                </c:pt>
                <c:pt idx="616">
                  <c:v>3.6596306250000001</c:v>
                </c:pt>
                <c:pt idx="617">
                  <c:v>3.0584587499999998</c:v>
                </c:pt>
                <c:pt idx="618">
                  <c:v>2.2990837499999999</c:v>
                </c:pt>
                <c:pt idx="619">
                  <c:v>1.7295525</c:v>
                </c:pt>
                <c:pt idx="620">
                  <c:v>1.6662712500000001</c:v>
                </c:pt>
                <c:pt idx="621">
                  <c:v>2.3940056250000001</c:v>
                </c:pt>
                <c:pt idx="622">
                  <c:v>3.912755625</c:v>
                </c:pt>
                <c:pt idx="623">
                  <c:v>3.94439625</c:v>
                </c:pt>
                <c:pt idx="624">
                  <c:v>3.1850212500000001</c:v>
                </c:pt>
                <c:pt idx="625">
                  <c:v>1.9193962499999999</c:v>
                </c:pt>
                <c:pt idx="626">
                  <c:v>0.685411875</c:v>
                </c:pt>
                <c:pt idx="627">
                  <c:v>0.59048999999999996</c:v>
                </c:pt>
                <c:pt idx="628">
                  <c:v>0.14752124999999999</c:v>
                </c:pt>
                <c:pt idx="629">
                  <c:v>2.0958750000000002E-2</c:v>
                </c:pt>
                <c:pt idx="630">
                  <c:v>2.0958750000000002E-2</c:v>
                </c:pt>
                <c:pt idx="631">
                  <c:v>5.2599374999999997E-2</c:v>
                </c:pt>
                <c:pt idx="632">
                  <c:v>2.0958750000000002E-2</c:v>
                </c:pt>
                <c:pt idx="633">
                  <c:v>5.2599374999999997E-2</c:v>
                </c:pt>
                <c:pt idx="634">
                  <c:v>8.4239999999999995E-2</c:v>
                </c:pt>
                <c:pt idx="635">
                  <c:v>0.115880625</c:v>
                </c:pt>
                <c:pt idx="636">
                  <c:v>-3.01654125</c:v>
                </c:pt>
                <c:pt idx="637">
                  <c:v>-3.807556875</c:v>
                </c:pt>
                <c:pt idx="638">
                  <c:v>-3.3013068749999999</c:v>
                </c:pt>
                <c:pt idx="639">
                  <c:v>-2.1622443750000002</c:v>
                </c:pt>
                <c:pt idx="640">
                  <c:v>-1.0864631250000001</c:v>
                </c:pt>
                <c:pt idx="641">
                  <c:v>-0.73841625</c:v>
                </c:pt>
                <c:pt idx="642">
                  <c:v>-0.77005687499999997</c:v>
                </c:pt>
                <c:pt idx="643">
                  <c:v>-2.3520881249999999</c:v>
                </c:pt>
                <c:pt idx="644">
                  <c:v>-2.415369375</c:v>
                </c:pt>
                <c:pt idx="645">
                  <c:v>-1.592713125</c:v>
                </c:pt>
                <c:pt idx="646">
                  <c:v>-0.54857250000000002</c:v>
                </c:pt>
                <c:pt idx="647">
                  <c:v>-0.45365062499999997</c:v>
                </c:pt>
                <c:pt idx="648">
                  <c:v>-0.48529125000000001</c:v>
                </c:pt>
                <c:pt idx="649">
                  <c:v>-0.73841625</c:v>
                </c:pt>
                <c:pt idx="650">
                  <c:v>0.179161875</c:v>
                </c:pt>
                <c:pt idx="651">
                  <c:v>0.115880625</c:v>
                </c:pt>
                <c:pt idx="652">
                  <c:v>8.4239999999999995E-2</c:v>
                </c:pt>
                <c:pt idx="653">
                  <c:v>2.0958750000000002E-2</c:v>
                </c:pt>
                <c:pt idx="654">
                  <c:v>-4.2322499999999999E-2</c:v>
                </c:pt>
                <c:pt idx="655">
                  <c:v>-4.2322499999999999E-2</c:v>
                </c:pt>
                <c:pt idx="656">
                  <c:v>-4.2322499999999999E-2</c:v>
                </c:pt>
                <c:pt idx="657">
                  <c:v>1.5080681250000001</c:v>
                </c:pt>
                <c:pt idx="658">
                  <c:v>3.4065056249999999</c:v>
                </c:pt>
                <c:pt idx="659">
                  <c:v>3.6912712499999998</c:v>
                </c:pt>
                <c:pt idx="660">
                  <c:v>3.0584587499999998</c:v>
                </c:pt>
                <c:pt idx="661">
                  <c:v>2.1408806249999999</c:v>
                </c:pt>
                <c:pt idx="662">
                  <c:v>1.41314625</c:v>
                </c:pt>
                <c:pt idx="663">
                  <c:v>1.09674</c:v>
                </c:pt>
                <c:pt idx="664">
                  <c:v>1.1916618750000001</c:v>
                </c:pt>
                <c:pt idx="665">
                  <c:v>3.2166618749999998</c:v>
                </c:pt>
                <c:pt idx="666">
                  <c:v>3.786193125</c:v>
                </c:pt>
                <c:pt idx="667">
                  <c:v>3.2166618749999998</c:v>
                </c:pt>
                <c:pt idx="668">
                  <c:v>2.1092399999999998</c:v>
                </c:pt>
                <c:pt idx="669">
                  <c:v>0.93853687500000005</c:v>
                </c:pt>
                <c:pt idx="670">
                  <c:v>0.74869312499999996</c:v>
                </c:pt>
                <c:pt idx="671">
                  <c:v>0.843615</c:v>
                </c:pt>
                <c:pt idx="672">
                  <c:v>2.0958750000000002E-2</c:v>
                </c:pt>
                <c:pt idx="673">
                  <c:v>2.0958750000000002E-2</c:v>
                </c:pt>
                <c:pt idx="674">
                  <c:v>2.0958750000000002E-2</c:v>
                </c:pt>
                <c:pt idx="675">
                  <c:v>2.0958750000000002E-2</c:v>
                </c:pt>
                <c:pt idx="676">
                  <c:v>2.0958750000000002E-2</c:v>
                </c:pt>
                <c:pt idx="677">
                  <c:v>2.0958750000000002E-2</c:v>
                </c:pt>
                <c:pt idx="678">
                  <c:v>-1.0681875E-2</c:v>
                </c:pt>
                <c:pt idx="679">
                  <c:v>-1.94076</c:v>
                </c:pt>
                <c:pt idx="680">
                  <c:v>-3.1114631250000002</c:v>
                </c:pt>
                <c:pt idx="681">
                  <c:v>-2.858338125</c:v>
                </c:pt>
                <c:pt idx="682">
                  <c:v>-1.782556875</c:v>
                </c:pt>
                <c:pt idx="683">
                  <c:v>-0.64349437499999995</c:v>
                </c:pt>
                <c:pt idx="684">
                  <c:v>-0.51693187500000004</c:v>
                </c:pt>
                <c:pt idx="685">
                  <c:v>-0.580213125</c:v>
                </c:pt>
                <c:pt idx="686">
                  <c:v>-1.909119375</c:v>
                </c:pt>
                <c:pt idx="687">
                  <c:v>-3.0798225000000001</c:v>
                </c:pt>
                <c:pt idx="688">
                  <c:v>-2.858338125</c:v>
                </c:pt>
                <c:pt idx="689">
                  <c:v>-1.94076</c:v>
                </c:pt>
                <c:pt idx="690">
                  <c:v>-0.86497875000000002</c:v>
                </c:pt>
                <c:pt idx="691">
                  <c:v>-0.580213125</c:v>
                </c:pt>
                <c:pt idx="692">
                  <c:v>-0.86497875000000002</c:v>
                </c:pt>
                <c:pt idx="693">
                  <c:v>-0.61185374999999997</c:v>
                </c:pt>
                <c:pt idx="694">
                  <c:v>8.4239999999999995E-2</c:v>
                </c:pt>
                <c:pt idx="695">
                  <c:v>5.2599374999999997E-2</c:v>
                </c:pt>
                <c:pt idx="696">
                  <c:v>2.0958750000000002E-2</c:v>
                </c:pt>
                <c:pt idx="697">
                  <c:v>-1.0681875E-2</c:v>
                </c:pt>
                <c:pt idx="698">
                  <c:v>-4.2322499999999999E-2</c:v>
                </c:pt>
                <c:pt idx="699">
                  <c:v>-4.2322499999999999E-2</c:v>
                </c:pt>
                <c:pt idx="700">
                  <c:v>-1.0681875E-2</c:v>
                </c:pt>
                <c:pt idx="701">
                  <c:v>2.330724375</c:v>
                </c:pt>
                <c:pt idx="702">
                  <c:v>3.0900993749999999</c:v>
                </c:pt>
                <c:pt idx="703">
                  <c:v>2.7104118750000001</c:v>
                </c:pt>
                <c:pt idx="704">
                  <c:v>1.9193962499999999</c:v>
                </c:pt>
                <c:pt idx="705">
                  <c:v>1.0334587500000001</c:v>
                </c:pt>
                <c:pt idx="706">
                  <c:v>0.55884937499999998</c:v>
                </c:pt>
                <c:pt idx="707">
                  <c:v>0.78033375000000005</c:v>
                </c:pt>
                <c:pt idx="708">
                  <c:v>2.3940056250000001</c:v>
                </c:pt>
                <c:pt idx="709">
                  <c:v>3.8178337500000001</c:v>
                </c:pt>
                <c:pt idx="710">
                  <c:v>4.1025993749999996</c:v>
                </c:pt>
                <c:pt idx="711">
                  <c:v>3.4065056249999999</c:v>
                </c:pt>
                <c:pt idx="712">
                  <c:v>2.17252125</c:v>
                </c:pt>
                <c:pt idx="713">
                  <c:v>1.1283806249999999</c:v>
                </c:pt>
                <c:pt idx="714">
                  <c:v>0.74869312499999996</c:v>
                </c:pt>
                <c:pt idx="715">
                  <c:v>5.2599374999999997E-2</c:v>
                </c:pt>
                <c:pt idx="716">
                  <c:v>2.0958750000000002E-2</c:v>
                </c:pt>
                <c:pt idx="717">
                  <c:v>2.0958750000000002E-2</c:v>
                </c:pt>
                <c:pt idx="718">
                  <c:v>2.0958750000000002E-2</c:v>
                </c:pt>
                <c:pt idx="719">
                  <c:v>2.0958750000000002E-2</c:v>
                </c:pt>
                <c:pt idx="720">
                  <c:v>5.2599374999999997E-2</c:v>
                </c:pt>
                <c:pt idx="721">
                  <c:v>2.0958750000000002E-2</c:v>
                </c:pt>
                <c:pt idx="722">
                  <c:v>-7.3963125000000005E-2</c:v>
                </c:pt>
                <c:pt idx="723">
                  <c:v>-2.0356818749999999</c:v>
                </c:pt>
                <c:pt idx="724">
                  <c:v>-1.845838125</c:v>
                </c:pt>
                <c:pt idx="725">
                  <c:v>-1.1813849999999999</c:v>
                </c:pt>
                <c:pt idx="726">
                  <c:v>-0.54857250000000002</c:v>
                </c:pt>
                <c:pt idx="727">
                  <c:v>-0.51693187500000004</c:v>
                </c:pt>
                <c:pt idx="728">
                  <c:v>-0.61185374999999997</c:v>
                </c:pt>
                <c:pt idx="729">
                  <c:v>-0.70677562500000002</c:v>
                </c:pt>
                <c:pt idx="730">
                  <c:v>-2.6684943749999999</c:v>
                </c:pt>
                <c:pt idx="731">
                  <c:v>-3.1431037499999999</c:v>
                </c:pt>
                <c:pt idx="732">
                  <c:v>-2.7950568750000002</c:v>
                </c:pt>
                <c:pt idx="733">
                  <c:v>-2.25716625</c:v>
                </c:pt>
                <c:pt idx="734">
                  <c:v>-1.909119375</c:v>
                </c:pt>
                <c:pt idx="735">
                  <c:v>-1.276306875</c:v>
                </c:pt>
                <c:pt idx="736">
                  <c:v>-1.1813849999999999</c:v>
                </c:pt>
                <c:pt idx="737">
                  <c:v>0.27408375000000001</c:v>
                </c:pt>
                <c:pt idx="738">
                  <c:v>0.115880625</c:v>
                </c:pt>
                <c:pt idx="739">
                  <c:v>8.4239999999999995E-2</c:v>
                </c:pt>
                <c:pt idx="740">
                  <c:v>2.0958750000000002E-2</c:v>
                </c:pt>
                <c:pt idx="741">
                  <c:v>-1.0681875E-2</c:v>
                </c:pt>
                <c:pt idx="742">
                  <c:v>-1.0681875E-2</c:v>
                </c:pt>
                <c:pt idx="743">
                  <c:v>-1.0681875E-2</c:v>
                </c:pt>
                <c:pt idx="744">
                  <c:v>0.97017750000000003</c:v>
                </c:pt>
                <c:pt idx="745">
                  <c:v>2.836974375</c:v>
                </c:pt>
                <c:pt idx="746">
                  <c:v>3.12174</c:v>
                </c:pt>
                <c:pt idx="747">
                  <c:v>2.7104118750000001</c:v>
                </c:pt>
                <c:pt idx="748">
                  <c:v>2.0775993750000001</c:v>
                </c:pt>
                <c:pt idx="749">
                  <c:v>1.4447868749999999</c:v>
                </c:pt>
                <c:pt idx="750">
                  <c:v>1.065099375</c:v>
                </c:pt>
                <c:pt idx="751">
                  <c:v>1.254943125</c:v>
                </c:pt>
                <c:pt idx="752">
                  <c:v>3.2483024999999999</c:v>
                </c:pt>
                <c:pt idx="753">
                  <c:v>3.7545525</c:v>
                </c:pt>
                <c:pt idx="754">
                  <c:v>3.0900993749999999</c:v>
                </c:pt>
                <c:pt idx="755">
                  <c:v>1.9826775000000001</c:v>
                </c:pt>
                <c:pt idx="756">
                  <c:v>0.90689624999999996</c:v>
                </c:pt>
                <c:pt idx="757">
                  <c:v>0.49556812500000003</c:v>
                </c:pt>
                <c:pt idx="758">
                  <c:v>0.52720875</c:v>
                </c:pt>
                <c:pt idx="759">
                  <c:v>5.2599374999999997E-2</c:v>
                </c:pt>
                <c:pt idx="760">
                  <c:v>5.2599374999999997E-2</c:v>
                </c:pt>
                <c:pt idx="761">
                  <c:v>5.2599374999999997E-2</c:v>
                </c:pt>
                <c:pt idx="762">
                  <c:v>2.0958750000000002E-2</c:v>
                </c:pt>
                <c:pt idx="763">
                  <c:v>5.2599374999999997E-2</c:v>
                </c:pt>
                <c:pt idx="764">
                  <c:v>8.4239999999999995E-2</c:v>
                </c:pt>
                <c:pt idx="765">
                  <c:v>0.115880625</c:v>
                </c:pt>
                <c:pt idx="766">
                  <c:v>-1.213025625</c:v>
                </c:pt>
                <c:pt idx="767">
                  <c:v>-2.225525625</c:v>
                </c:pt>
                <c:pt idx="768">
                  <c:v>-1.94076</c:v>
                </c:pt>
                <c:pt idx="769">
                  <c:v>-1.0231818749999999</c:v>
                </c:pt>
                <c:pt idx="770">
                  <c:v>-0.61185374999999997</c:v>
                </c:pt>
                <c:pt idx="771">
                  <c:v>-0.54857250000000002</c:v>
                </c:pt>
                <c:pt idx="772">
                  <c:v>-0.51693187500000004</c:v>
                </c:pt>
                <c:pt idx="773">
                  <c:v>-1.43451</c:v>
                </c:pt>
                <c:pt idx="774">
                  <c:v>-3.3962287500000001</c:v>
                </c:pt>
                <c:pt idx="775">
                  <c:v>-4.6618537499999997</c:v>
                </c:pt>
                <c:pt idx="776">
                  <c:v>-4.630213125</c:v>
                </c:pt>
                <c:pt idx="777">
                  <c:v>-3.7126350000000001</c:v>
                </c:pt>
                <c:pt idx="778">
                  <c:v>-2.6684943749999999</c:v>
                </c:pt>
                <c:pt idx="779">
                  <c:v>-1.7192756250000001</c:v>
                </c:pt>
                <c:pt idx="780">
                  <c:v>-1.213025625</c:v>
                </c:pt>
                <c:pt idx="781">
                  <c:v>0.49556812500000003</c:v>
                </c:pt>
                <c:pt idx="782">
                  <c:v>0.179161875</c:v>
                </c:pt>
                <c:pt idx="783">
                  <c:v>5.2599374999999997E-2</c:v>
                </c:pt>
                <c:pt idx="784">
                  <c:v>2.0958750000000002E-2</c:v>
                </c:pt>
                <c:pt idx="785">
                  <c:v>2.0958750000000002E-2</c:v>
                </c:pt>
                <c:pt idx="786">
                  <c:v>2.0958750000000002E-2</c:v>
                </c:pt>
                <c:pt idx="787">
                  <c:v>2.0958750000000002E-2</c:v>
                </c:pt>
                <c:pt idx="788">
                  <c:v>1.5080681250000001</c:v>
                </c:pt>
                <c:pt idx="789">
                  <c:v>2.4889275</c:v>
                </c:pt>
                <c:pt idx="790">
                  <c:v>2.4572868749999999</c:v>
                </c:pt>
                <c:pt idx="791">
                  <c:v>1.9193962499999999</c:v>
                </c:pt>
                <c:pt idx="792">
                  <c:v>1.09674</c:v>
                </c:pt>
                <c:pt idx="793">
                  <c:v>0.55884937499999998</c:v>
                </c:pt>
                <c:pt idx="794">
                  <c:v>0.65377125000000003</c:v>
                </c:pt>
                <c:pt idx="795">
                  <c:v>1.254943125</c:v>
                </c:pt>
                <c:pt idx="796">
                  <c:v>3.0268181250000001</c:v>
                </c:pt>
                <c:pt idx="797">
                  <c:v>3.469786875</c:v>
                </c:pt>
                <c:pt idx="798">
                  <c:v>3.0584587499999998</c:v>
                </c:pt>
                <c:pt idx="799">
                  <c:v>1.9826775000000001</c:v>
                </c:pt>
                <c:pt idx="800">
                  <c:v>0.843615</c:v>
                </c:pt>
                <c:pt idx="801">
                  <c:v>0.685411875</c:v>
                </c:pt>
                <c:pt idx="802">
                  <c:v>0.33736500000000003</c:v>
                </c:pt>
                <c:pt idx="803">
                  <c:v>5.2599374999999997E-2</c:v>
                </c:pt>
                <c:pt idx="804">
                  <c:v>2.0958750000000002E-2</c:v>
                </c:pt>
                <c:pt idx="805">
                  <c:v>-1.0681875E-2</c:v>
                </c:pt>
                <c:pt idx="806">
                  <c:v>2.0958750000000002E-2</c:v>
                </c:pt>
                <c:pt idx="807">
                  <c:v>5.2599374999999997E-2</c:v>
                </c:pt>
                <c:pt idx="808">
                  <c:v>2.0958750000000002E-2</c:v>
                </c:pt>
                <c:pt idx="809">
                  <c:v>5.2599374999999997E-2</c:v>
                </c:pt>
                <c:pt idx="810">
                  <c:v>-1.909119375</c:v>
                </c:pt>
                <c:pt idx="811">
                  <c:v>-2.225525625</c:v>
                </c:pt>
                <c:pt idx="812">
                  <c:v>-2.225525625</c:v>
                </c:pt>
                <c:pt idx="813">
                  <c:v>-1.0548225</c:v>
                </c:pt>
                <c:pt idx="814">
                  <c:v>-0.42201</c:v>
                </c:pt>
                <c:pt idx="815">
                  <c:v>-0.48529125000000001</c:v>
                </c:pt>
                <c:pt idx="816">
                  <c:v>-0.73841625</c:v>
                </c:pt>
                <c:pt idx="817">
                  <c:v>-2.8266974999999999</c:v>
                </c:pt>
                <c:pt idx="818">
                  <c:v>-5.1364631249999997</c:v>
                </c:pt>
                <c:pt idx="819">
                  <c:v>-5.8641975000000004</c:v>
                </c:pt>
                <c:pt idx="820">
                  <c:v>-5.4528693749999997</c:v>
                </c:pt>
                <c:pt idx="821">
                  <c:v>-4.3770881250000002</c:v>
                </c:pt>
                <c:pt idx="822">
                  <c:v>-2.9849006249999999</c:v>
                </c:pt>
                <c:pt idx="823">
                  <c:v>-1.845838125</c:v>
                </c:pt>
                <c:pt idx="824">
                  <c:v>-0.45365062499999997</c:v>
                </c:pt>
                <c:pt idx="825">
                  <c:v>0.2108025</c:v>
                </c:pt>
                <c:pt idx="826">
                  <c:v>5.2599374999999997E-2</c:v>
                </c:pt>
                <c:pt idx="827">
                  <c:v>2.0958750000000002E-2</c:v>
                </c:pt>
                <c:pt idx="828">
                  <c:v>-1.0681875E-2</c:v>
                </c:pt>
                <c:pt idx="829">
                  <c:v>-1.0681875E-2</c:v>
                </c:pt>
                <c:pt idx="830">
                  <c:v>-4.2322499999999999E-2</c:v>
                </c:pt>
                <c:pt idx="831">
                  <c:v>-4.2322499999999999E-2</c:v>
                </c:pt>
                <c:pt idx="832">
                  <c:v>1.4447868749999999</c:v>
                </c:pt>
                <c:pt idx="833">
                  <c:v>2.2674431249999998</c:v>
                </c:pt>
                <c:pt idx="834">
                  <c:v>2.2358025000000001</c:v>
                </c:pt>
                <c:pt idx="835">
                  <c:v>1.634630625</c:v>
                </c:pt>
                <c:pt idx="836">
                  <c:v>0.87525562499999998</c:v>
                </c:pt>
                <c:pt idx="837">
                  <c:v>0.65377125000000003</c:v>
                </c:pt>
                <c:pt idx="838">
                  <c:v>0.87525562499999998</c:v>
                </c:pt>
                <c:pt idx="839">
                  <c:v>2.4889275</c:v>
                </c:pt>
                <c:pt idx="840">
                  <c:v>3.912755625</c:v>
                </c:pt>
                <c:pt idx="841">
                  <c:v>4.0076774999999998</c:v>
                </c:pt>
                <c:pt idx="842">
                  <c:v>3.153380625</c:v>
                </c:pt>
                <c:pt idx="843">
                  <c:v>1.7295525</c:v>
                </c:pt>
                <c:pt idx="844">
                  <c:v>0.59048999999999996</c:v>
                </c:pt>
                <c:pt idx="845">
                  <c:v>0.55884937499999998</c:v>
                </c:pt>
                <c:pt idx="846">
                  <c:v>5.2599374999999997E-2</c:v>
                </c:pt>
                <c:pt idx="847">
                  <c:v>2.0958750000000002E-2</c:v>
                </c:pt>
                <c:pt idx="848">
                  <c:v>2.0958750000000002E-2</c:v>
                </c:pt>
                <c:pt idx="849">
                  <c:v>2.0958750000000002E-2</c:v>
                </c:pt>
                <c:pt idx="850">
                  <c:v>5.2599374999999997E-2</c:v>
                </c:pt>
                <c:pt idx="851">
                  <c:v>5.2599374999999997E-2</c:v>
                </c:pt>
                <c:pt idx="852">
                  <c:v>5.2599374999999997E-2</c:v>
                </c:pt>
                <c:pt idx="853">
                  <c:v>0.14752124999999999</c:v>
                </c:pt>
                <c:pt idx="854">
                  <c:v>-1.782556875</c:v>
                </c:pt>
                <c:pt idx="855">
                  <c:v>-1.94076</c:v>
                </c:pt>
                <c:pt idx="856">
                  <c:v>-1.62435375</c:v>
                </c:pt>
                <c:pt idx="857">
                  <c:v>-1.0231818749999999</c:v>
                </c:pt>
                <c:pt idx="858">
                  <c:v>-0.92825999999999997</c:v>
                </c:pt>
                <c:pt idx="859">
                  <c:v>-1.0548225</c:v>
                </c:pt>
                <c:pt idx="860">
                  <c:v>-1.43451</c:v>
                </c:pt>
                <c:pt idx="861">
                  <c:v>-3.048181875</c:v>
                </c:pt>
                <c:pt idx="862">
                  <c:v>-4.2188850000000002</c:v>
                </c:pt>
                <c:pt idx="863">
                  <c:v>-4.4403693750000004</c:v>
                </c:pt>
                <c:pt idx="864">
                  <c:v>-3.8708381250000001</c:v>
                </c:pt>
                <c:pt idx="865">
                  <c:v>-3.048181875</c:v>
                </c:pt>
                <c:pt idx="866">
                  <c:v>-2.0356818749999999</c:v>
                </c:pt>
                <c:pt idx="867">
                  <c:v>-1.2446662500000001</c:v>
                </c:pt>
                <c:pt idx="868">
                  <c:v>0.49556812500000003</c:v>
                </c:pt>
                <c:pt idx="869">
                  <c:v>0.24244312500000001</c:v>
                </c:pt>
                <c:pt idx="870">
                  <c:v>0.14752124999999999</c:v>
                </c:pt>
                <c:pt idx="871">
                  <c:v>5.2599374999999997E-2</c:v>
                </c:pt>
                <c:pt idx="872">
                  <c:v>-1.0681875E-2</c:v>
                </c:pt>
                <c:pt idx="873">
                  <c:v>-4.2322499999999999E-2</c:v>
                </c:pt>
                <c:pt idx="874">
                  <c:v>-4.2322499999999999E-2</c:v>
                </c:pt>
                <c:pt idx="875">
                  <c:v>-1.0681875E-2</c:v>
                </c:pt>
                <c:pt idx="876">
                  <c:v>1.9826775000000001</c:v>
                </c:pt>
                <c:pt idx="877">
                  <c:v>2.520568125</c:v>
                </c:pt>
                <c:pt idx="878">
                  <c:v>2.1092399999999998</c:v>
                </c:pt>
                <c:pt idx="879">
                  <c:v>1.16002125</c:v>
                </c:pt>
                <c:pt idx="880">
                  <c:v>0.52720875</c:v>
                </c:pt>
                <c:pt idx="881">
                  <c:v>0.55884937499999998</c:v>
                </c:pt>
                <c:pt idx="882">
                  <c:v>0.71705249999999998</c:v>
                </c:pt>
                <c:pt idx="883">
                  <c:v>2.4256462499999998</c:v>
                </c:pt>
                <c:pt idx="884">
                  <c:v>3.469786875</c:v>
                </c:pt>
                <c:pt idx="885">
                  <c:v>3.153380625</c:v>
                </c:pt>
                <c:pt idx="886">
                  <c:v>2.1092399999999998</c:v>
                </c:pt>
                <c:pt idx="887">
                  <c:v>0.74869312499999996</c:v>
                </c:pt>
                <c:pt idx="888">
                  <c:v>0.40064624999999998</c:v>
                </c:pt>
                <c:pt idx="889">
                  <c:v>0.46392749999999999</c:v>
                </c:pt>
                <c:pt idx="890">
                  <c:v>5.2599374999999997E-2</c:v>
                </c:pt>
                <c:pt idx="891">
                  <c:v>5.2599374999999997E-2</c:v>
                </c:pt>
                <c:pt idx="892">
                  <c:v>2.0958750000000002E-2</c:v>
                </c:pt>
                <c:pt idx="893">
                  <c:v>2.0958750000000002E-2</c:v>
                </c:pt>
                <c:pt idx="894">
                  <c:v>2.0958750000000002E-2</c:v>
                </c:pt>
                <c:pt idx="895">
                  <c:v>2.0958750000000002E-2</c:v>
                </c:pt>
                <c:pt idx="896">
                  <c:v>2.0958750000000002E-2</c:v>
                </c:pt>
                <c:pt idx="897">
                  <c:v>-0.20052562500000001</c:v>
                </c:pt>
                <c:pt idx="898">
                  <c:v>-2.0356818749999999</c:v>
                </c:pt>
                <c:pt idx="899">
                  <c:v>-2.9532600000000002</c:v>
                </c:pt>
                <c:pt idx="900">
                  <c:v>-3.1114631250000002</c:v>
                </c:pt>
                <c:pt idx="901">
                  <c:v>-2.9532600000000002</c:v>
                </c:pt>
                <c:pt idx="902">
                  <c:v>-2.5735725</c:v>
                </c:pt>
                <c:pt idx="903">
                  <c:v>-1.94076</c:v>
                </c:pt>
                <c:pt idx="904">
                  <c:v>-1.94076</c:v>
                </c:pt>
                <c:pt idx="905">
                  <c:v>-4.1872443749999997</c:v>
                </c:pt>
                <c:pt idx="906">
                  <c:v>-4.9782599999999997</c:v>
                </c:pt>
                <c:pt idx="907">
                  <c:v>-4.8200568749999997</c:v>
                </c:pt>
                <c:pt idx="908">
                  <c:v>-3.8391975</c:v>
                </c:pt>
                <c:pt idx="909">
                  <c:v>-2.4470100000000001</c:v>
                </c:pt>
                <c:pt idx="910">
                  <c:v>-1.1813849999999999</c:v>
                </c:pt>
                <c:pt idx="911">
                  <c:v>-0.896619375</c:v>
                </c:pt>
                <c:pt idx="912">
                  <c:v>0.30572437499999999</c:v>
                </c:pt>
                <c:pt idx="913">
                  <c:v>8.4239999999999995E-2</c:v>
                </c:pt>
                <c:pt idx="914">
                  <c:v>5.2599374999999997E-2</c:v>
                </c:pt>
                <c:pt idx="915">
                  <c:v>2.0958750000000002E-2</c:v>
                </c:pt>
                <c:pt idx="916">
                  <c:v>-1.0681875E-2</c:v>
                </c:pt>
                <c:pt idx="917">
                  <c:v>-4.2322499999999999E-2</c:v>
                </c:pt>
                <c:pt idx="918">
                  <c:v>-4.2322499999999999E-2</c:v>
                </c:pt>
                <c:pt idx="919">
                  <c:v>0.74869312499999996</c:v>
                </c:pt>
                <c:pt idx="920">
                  <c:v>2.2358025000000001</c:v>
                </c:pt>
                <c:pt idx="921">
                  <c:v>2.362365</c:v>
                </c:pt>
                <c:pt idx="922">
                  <c:v>1.7295525</c:v>
                </c:pt>
                <c:pt idx="923">
                  <c:v>0.90689624999999996</c:v>
                </c:pt>
                <c:pt idx="924">
                  <c:v>0.46392749999999999</c:v>
                </c:pt>
                <c:pt idx="925">
                  <c:v>0.62213062500000005</c:v>
                </c:pt>
                <c:pt idx="926">
                  <c:v>1.16002125</c:v>
                </c:pt>
                <c:pt idx="927">
                  <c:v>3.43814625</c:v>
                </c:pt>
                <c:pt idx="928">
                  <c:v>3.9760368750000001</c:v>
                </c:pt>
                <c:pt idx="929">
                  <c:v>3.153380625</c:v>
                </c:pt>
                <c:pt idx="930">
                  <c:v>1.634630625</c:v>
                </c:pt>
                <c:pt idx="931">
                  <c:v>0.59048999999999996</c:v>
                </c:pt>
                <c:pt idx="932">
                  <c:v>0.55884937499999998</c:v>
                </c:pt>
                <c:pt idx="933">
                  <c:v>0.65377125000000003</c:v>
                </c:pt>
                <c:pt idx="934">
                  <c:v>5.2599374999999997E-2</c:v>
                </c:pt>
                <c:pt idx="935">
                  <c:v>5.2599374999999997E-2</c:v>
                </c:pt>
                <c:pt idx="936">
                  <c:v>5.2599374999999997E-2</c:v>
                </c:pt>
                <c:pt idx="937">
                  <c:v>2.0958750000000002E-2</c:v>
                </c:pt>
                <c:pt idx="938">
                  <c:v>2.0958750000000002E-2</c:v>
                </c:pt>
                <c:pt idx="939">
                  <c:v>5.2599374999999997E-2</c:v>
                </c:pt>
                <c:pt idx="940">
                  <c:v>0.115880625</c:v>
                </c:pt>
                <c:pt idx="941">
                  <c:v>-1.1813849999999999</c:v>
                </c:pt>
                <c:pt idx="942">
                  <c:v>-3.1114631250000002</c:v>
                </c:pt>
                <c:pt idx="943">
                  <c:v>-3.680994375</c:v>
                </c:pt>
                <c:pt idx="944">
                  <c:v>-3.491150625</c:v>
                </c:pt>
                <c:pt idx="945">
                  <c:v>-3.1431037499999999</c:v>
                </c:pt>
                <c:pt idx="946">
                  <c:v>-2.9532600000000002</c:v>
                </c:pt>
                <c:pt idx="947">
                  <c:v>-3.1431037499999999</c:v>
                </c:pt>
                <c:pt idx="948">
                  <c:v>-3.7442756250000002</c:v>
                </c:pt>
                <c:pt idx="949">
                  <c:v>-5.579431875</c:v>
                </c:pt>
                <c:pt idx="950">
                  <c:v>-5.3895881250000004</c:v>
                </c:pt>
                <c:pt idx="951">
                  <c:v>-4.2188850000000002</c:v>
                </c:pt>
                <c:pt idx="952">
                  <c:v>-2.38372875</c:v>
                </c:pt>
                <c:pt idx="953">
                  <c:v>-0.77005687499999997</c:v>
                </c:pt>
                <c:pt idx="954">
                  <c:v>-0.54857250000000002</c:v>
                </c:pt>
                <c:pt idx="955">
                  <c:v>-0.73841625</c:v>
                </c:pt>
                <c:pt idx="956">
                  <c:v>0.30572437499999999</c:v>
                </c:pt>
                <c:pt idx="957">
                  <c:v>0.179161875</c:v>
                </c:pt>
                <c:pt idx="958">
                  <c:v>8.4239999999999995E-2</c:v>
                </c:pt>
                <c:pt idx="959">
                  <c:v>2.0958750000000002E-2</c:v>
                </c:pt>
                <c:pt idx="960">
                  <c:v>-4.2322499999999999E-2</c:v>
                </c:pt>
                <c:pt idx="961">
                  <c:v>-1.0681875E-2</c:v>
                </c:pt>
                <c:pt idx="962">
                  <c:v>-4.2322499999999999E-2</c:v>
                </c:pt>
                <c:pt idx="963">
                  <c:v>1.571349375</c:v>
                </c:pt>
                <c:pt idx="964">
                  <c:v>2.67877125</c:v>
                </c:pt>
                <c:pt idx="965">
                  <c:v>2.4572868749999999</c:v>
                </c:pt>
                <c:pt idx="966">
                  <c:v>1.697911875</c:v>
                </c:pt>
                <c:pt idx="967">
                  <c:v>1.001818125</c:v>
                </c:pt>
                <c:pt idx="968">
                  <c:v>0.71705249999999998</c:v>
                </c:pt>
                <c:pt idx="969">
                  <c:v>0.81197437500000003</c:v>
                </c:pt>
                <c:pt idx="970">
                  <c:v>1.634630625</c:v>
                </c:pt>
                <c:pt idx="971">
                  <c:v>2.9318962499999999</c:v>
                </c:pt>
                <c:pt idx="972">
                  <c:v>2.520568125</c:v>
                </c:pt>
                <c:pt idx="973">
                  <c:v>1.41314625</c:v>
                </c:pt>
                <c:pt idx="974">
                  <c:v>0.46392749999999999</c:v>
                </c:pt>
                <c:pt idx="975">
                  <c:v>0.369005625</c:v>
                </c:pt>
                <c:pt idx="976">
                  <c:v>0.43228687500000001</c:v>
                </c:pt>
                <c:pt idx="977">
                  <c:v>0.115880625</c:v>
                </c:pt>
                <c:pt idx="978">
                  <c:v>2.0958750000000002E-2</c:v>
                </c:pt>
                <c:pt idx="979">
                  <c:v>5.2599374999999997E-2</c:v>
                </c:pt>
                <c:pt idx="980">
                  <c:v>2.0958750000000002E-2</c:v>
                </c:pt>
                <c:pt idx="981">
                  <c:v>2.0958750000000002E-2</c:v>
                </c:pt>
                <c:pt idx="982">
                  <c:v>2.0958750000000002E-2</c:v>
                </c:pt>
                <c:pt idx="983">
                  <c:v>5.2599374999999997E-2</c:v>
                </c:pt>
              </c:numCache>
            </c:numRef>
          </c:yVal>
          <c:smooth val="1"/>
        </c:ser>
        <c:ser>
          <c:idx val="2"/>
          <c:order val="2"/>
          <c:tx>
            <c:v>ic</c:v>
          </c:tx>
          <c:spPr>
            <a:ln w="19050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xVal>
            <c:numRef>
              <c:f>工作表1!$A$1:$A$12586</c:f>
              <c:numCache>
                <c:formatCode>General</c:formatCode>
                <c:ptCount val="12586"/>
                <c:pt idx="0">
                  <c:v>24.001999999999999</c:v>
                </c:pt>
                <c:pt idx="1">
                  <c:v>24.002199999999998</c:v>
                </c:pt>
                <c:pt idx="2">
                  <c:v>24.002400000000002</c:v>
                </c:pt>
                <c:pt idx="3">
                  <c:v>24.002600000000001</c:v>
                </c:pt>
                <c:pt idx="4">
                  <c:v>24.002800000000001</c:v>
                </c:pt>
                <c:pt idx="5">
                  <c:v>24.003</c:v>
                </c:pt>
                <c:pt idx="6">
                  <c:v>24.0032</c:v>
                </c:pt>
                <c:pt idx="7">
                  <c:v>24.003399999999999</c:v>
                </c:pt>
                <c:pt idx="8">
                  <c:v>24.003599999999999</c:v>
                </c:pt>
                <c:pt idx="9">
                  <c:v>24.003799999999998</c:v>
                </c:pt>
                <c:pt idx="10">
                  <c:v>24.004000000000001</c:v>
                </c:pt>
                <c:pt idx="11">
                  <c:v>24.004200000000001</c:v>
                </c:pt>
                <c:pt idx="12">
                  <c:v>24.0044</c:v>
                </c:pt>
                <c:pt idx="13">
                  <c:v>24.0046</c:v>
                </c:pt>
                <c:pt idx="14">
                  <c:v>24.004799999999999</c:v>
                </c:pt>
                <c:pt idx="15">
                  <c:v>24.004999999999999</c:v>
                </c:pt>
                <c:pt idx="16">
                  <c:v>24.005199999999999</c:v>
                </c:pt>
                <c:pt idx="17">
                  <c:v>24.005400000000002</c:v>
                </c:pt>
                <c:pt idx="18">
                  <c:v>24.005600000000001</c:v>
                </c:pt>
                <c:pt idx="19">
                  <c:v>24.005800000000001</c:v>
                </c:pt>
                <c:pt idx="20">
                  <c:v>24.006</c:v>
                </c:pt>
                <c:pt idx="21">
                  <c:v>24.0062</c:v>
                </c:pt>
                <c:pt idx="22">
                  <c:v>24.006399999999999</c:v>
                </c:pt>
                <c:pt idx="23">
                  <c:v>24.006599999999999</c:v>
                </c:pt>
                <c:pt idx="24">
                  <c:v>24.006799999999998</c:v>
                </c:pt>
                <c:pt idx="25">
                  <c:v>24.007000000000001</c:v>
                </c:pt>
                <c:pt idx="26">
                  <c:v>24.007200000000001</c:v>
                </c:pt>
                <c:pt idx="27">
                  <c:v>24.007400000000001</c:v>
                </c:pt>
                <c:pt idx="28">
                  <c:v>24.0076</c:v>
                </c:pt>
                <c:pt idx="29">
                  <c:v>24.0078</c:v>
                </c:pt>
                <c:pt idx="30">
                  <c:v>24.007999999999999</c:v>
                </c:pt>
                <c:pt idx="31">
                  <c:v>24.008199999999999</c:v>
                </c:pt>
                <c:pt idx="32">
                  <c:v>24.008400000000002</c:v>
                </c:pt>
                <c:pt idx="33">
                  <c:v>24.008600000000001</c:v>
                </c:pt>
                <c:pt idx="34">
                  <c:v>24.008800000000001</c:v>
                </c:pt>
                <c:pt idx="35">
                  <c:v>24.009</c:v>
                </c:pt>
                <c:pt idx="36">
                  <c:v>24.0092</c:v>
                </c:pt>
                <c:pt idx="37">
                  <c:v>24.009399999999999</c:v>
                </c:pt>
                <c:pt idx="38">
                  <c:v>24.009599999999999</c:v>
                </c:pt>
                <c:pt idx="39">
                  <c:v>24.009799999999998</c:v>
                </c:pt>
                <c:pt idx="40">
                  <c:v>24.01</c:v>
                </c:pt>
                <c:pt idx="41">
                  <c:v>24.010200000000001</c:v>
                </c:pt>
                <c:pt idx="42">
                  <c:v>24.010400000000001</c:v>
                </c:pt>
                <c:pt idx="43">
                  <c:v>24.0106</c:v>
                </c:pt>
                <c:pt idx="44">
                  <c:v>24.0108</c:v>
                </c:pt>
                <c:pt idx="45">
                  <c:v>24.010999999999999</c:v>
                </c:pt>
                <c:pt idx="46">
                  <c:v>24.011199999999999</c:v>
                </c:pt>
                <c:pt idx="47">
                  <c:v>24.011399999999998</c:v>
                </c:pt>
                <c:pt idx="48">
                  <c:v>24.011600000000001</c:v>
                </c:pt>
                <c:pt idx="49">
                  <c:v>24.011800000000001</c:v>
                </c:pt>
                <c:pt idx="50">
                  <c:v>24.012</c:v>
                </c:pt>
                <c:pt idx="51">
                  <c:v>24.0122</c:v>
                </c:pt>
                <c:pt idx="52">
                  <c:v>24.0124</c:v>
                </c:pt>
                <c:pt idx="53">
                  <c:v>24.012599999999999</c:v>
                </c:pt>
                <c:pt idx="54">
                  <c:v>24.012799999999999</c:v>
                </c:pt>
                <c:pt idx="55">
                  <c:v>24.013000000000002</c:v>
                </c:pt>
                <c:pt idx="56">
                  <c:v>24.013200000000001</c:v>
                </c:pt>
                <c:pt idx="57">
                  <c:v>24.013400000000001</c:v>
                </c:pt>
                <c:pt idx="58">
                  <c:v>24.0136</c:v>
                </c:pt>
                <c:pt idx="59">
                  <c:v>24.0138</c:v>
                </c:pt>
                <c:pt idx="60">
                  <c:v>24.013999999999999</c:v>
                </c:pt>
                <c:pt idx="61">
                  <c:v>24.014199999999999</c:v>
                </c:pt>
                <c:pt idx="62">
                  <c:v>24.014399999999998</c:v>
                </c:pt>
                <c:pt idx="63">
                  <c:v>24.014600000000002</c:v>
                </c:pt>
                <c:pt idx="64">
                  <c:v>24.014800000000001</c:v>
                </c:pt>
                <c:pt idx="65">
                  <c:v>24.015000000000001</c:v>
                </c:pt>
                <c:pt idx="66">
                  <c:v>24.0152</c:v>
                </c:pt>
                <c:pt idx="67">
                  <c:v>24.0154</c:v>
                </c:pt>
                <c:pt idx="68">
                  <c:v>24.015599999999999</c:v>
                </c:pt>
                <c:pt idx="69">
                  <c:v>24.015799999999999</c:v>
                </c:pt>
                <c:pt idx="70">
                  <c:v>24.015999999999998</c:v>
                </c:pt>
                <c:pt idx="71">
                  <c:v>24.016200000000001</c:v>
                </c:pt>
                <c:pt idx="72">
                  <c:v>24.016400000000001</c:v>
                </c:pt>
                <c:pt idx="73">
                  <c:v>24.0166</c:v>
                </c:pt>
                <c:pt idx="74">
                  <c:v>24.0168</c:v>
                </c:pt>
                <c:pt idx="75">
                  <c:v>24.016999999999999</c:v>
                </c:pt>
                <c:pt idx="76">
                  <c:v>24.017199999999999</c:v>
                </c:pt>
                <c:pt idx="77">
                  <c:v>24.017399999999999</c:v>
                </c:pt>
                <c:pt idx="78">
                  <c:v>24.017600000000002</c:v>
                </c:pt>
                <c:pt idx="79">
                  <c:v>24.017800000000001</c:v>
                </c:pt>
                <c:pt idx="80">
                  <c:v>24.018000000000001</c:v>
                </c:pt>
                <c:pt idx="81">
                  <c:v>24.0182</c:v>
                </c:pt>
                <c:pt idx="82">
                  <c:v>24.0184</c:v>
                </c:pt>
                <c:pt idx="83">
                  <c:v>24.018599999999999</c:v>
                </c:pt>
                <c:pt idx="84">
                  <c:v>24.018799999999999</c:v>
                </c:pt>
                <c:pt idx="85">
                  <c:v>24.018999999999998</c:v>
                </c:pt>
                <c:pt idx="86">
                  <c:v>24.019200000000001</c:v>
                </c:pt>
                <c:pt idx="87">
                  <c:v>24.019400000000001</c:v>
                </c:pt>
                <c:pt idx="88">
                  <c:v>24.019600000000001</c:v>
                </c:pt>
                <c:pt idx="89">
                  <c:v>24.0198</c:v>
                </c:pt>
                <c:pt idx="90">
                  <c:v>24.02</c:v>
                </c:pt>
                <c:pt idx="91">
                  <c:v>24.020199999999999</c:v>
                </c:pt>
                <c:pt idx="92">
                  <c:v>24.020399999999999</c:v>
                </c:pt>
                <c:pt idx="93">
                  <c:v>24.020600000000002</c:v>
                </c:pt>
                <c:pt idx="94">
                  <c:v>24.020800000000001</c:v>
                </c:pt>
                <c:pt idx="95">
                  <c:v>24.021000000000001</c:v>
                </c:pt>
                <c:pt idx="96">
                  <c:v>24.0212</c:v>
                </c:pt>
                <c:pt idx="97">
                  <c:v>24.0214</c:v>
                </c:pt>
                <c:pt idx="98">
                  <c:v>24.021599999999999</c:v>
                </c:pt>
                <c:pt idx="99">
                  <c:v>24.021799999999999</c:v>
                </c:pt>
                <c:pt idx="100">
                  <c:v>24.021999999999998</c:v>
                </c:pt>
                <c:pt idx="101">
                  <c:v>24.022200000000002</c:v>
                </c:pt>
                <c:pt idx="102">
                  <c:v>24.022400000000001</c:v>
                </c:pt>
                <c:pt idx="103">
                  <c:v>24.022600000000001</c:v>
                </c:pt>
                <c:pt idx="104">
                  <c:v>24.0228</c:v>
                </c:pt>
                <c:pt idx="105">
                  <c:v>24.023</c:v>
                </c:pt>
                <c:pt idx="106">
                  <c:v>24.023199999999999</c:v>
                </c:pt>
                <c:pt idx="107">
                  <c:v>24.023399999999999</c:v>
                </c:pt>
                <c:pt idx="108">
                  <c:v>24.023599999999998</c:v>
                </c:pt>
                <c:pt idx="109">
                  <c:v>24.023800000000001</c:v>
                </c:pt>
                <c:pt idx="110">
                  <c:v>24.024000000000001</c:v>
                </c:pt>
                <c:pt idx="111">
                  <c:v>24.0242</c:v>
                </c:pt>
                <c:pt idx="112">
                  <c:v>24.0244</c:v>
                </c:pt>
                <c:pt idx="113">
                  <c:v>24.0246</c:v>
                </c:pt>
                <c:pt idx="114">
                  <c:v>24.024799999999999</c:v>
                </c:pt>
                <c:pt idx="115">
                  <c:v>24.024999999999999</c:v>
                </c:pt>
                <c:pt idx="116">
                  <c:v>24.025200000000002</c:v>
                </c:pt>
                <c:pt idx="117">
                  <c:v>24.025400000000001</c:v>
                </c:pt>
                <c:pt idx="118">
                  <c:v>24.025600000000001</c:v>
                </c:pt>
                <c:pt idx="119">
                  <c:v>24.0258</c:v>
                </c:pt>
                <c:pt idx="120">
                  <c:v>24.026</c:v>
                </c:pt>
                <c:pt idx="121">
                  <c:v>24.026199999999999</c:v>
                </c:pt>
                <c:pt idx="122">
                  <c:v>24.026399999999999</c:v>
                </c:pt>
                <c:pt idx="123">
                  <c:v>24.026599999999998</c:v>
                </c:pt>
                <c:pt idx="124">
                  <c:v>24.026800000000001</c:v>
                </c:pt>
                <c:pt idx="125">
                  <c:v>24.027000000000001</c:v>
                </c:pt>
                <c:pt idx="126">
                  <c:v>24.027200000000001</c:v>
                </c:pt>
                <c:pt idx="127">
                  <c:v>24.0274</c:v>
                </c:pt>
                <c:pt idx="128">
                  <c:v>24.0276</c:v>
                </c:pt>
                <c:pt idx="129">
                  <c:v>24.027799999999999</c:v>
                </c:pt>
                <c:pt idx="130">
                  <c:v>24.027999999999999</c:v>
                </c:pt>
                <c:pt idx="131">
                  <c:v>24.028199999999998</c:v>
                </c:pt>
                <c:pt idx="132">
                  <c:v>24.028400000000001</c:v>
                </c:pt>
                <c:pt idx="133">
                  <c:v>24.028600000000001</c:v>
                </c:pt>
                <c:pt idx="134">
                  <c:v>24.0288</c:v>
                </c:pt>
                <c:pt idx="135">
                  <c:v>24.029</c:v>
                </c:pt>
                <c:pt idx="136">
                  <c:v>24.029199999999999</c:v>
                </c:pt>
                <c:pt idx="137">
                  <c:v>24.029399999999999</c:v>
                </c:pt>
                <c:pt idx="138">
                  <c:v>24.029599999999999</c:v>
                </c:pt>
                <c:pt idx="139">
                  <c:v>24.029800000000002</c:v>
                </c:pt>
                <c:pt idx="140">
                  <c:v>24.03</c:v>
                </c:pt>
                <c:pt idx="141">
                  <c:v>24.030200000000001</c:v>
                </c:pt>
                <c:pt idx="142">
                  <c:v>24.0304</c:v>
                </c:pt>
                <c:pt idx="143">
                  <c:v>24.0306</c:v>
                </c:pt>
                <c:pt idx="144">
                  <c:v>24.030799999999999</c:v>
                </c:pt>
                <c:pt idx="145">
                  <c:v>24.030999999999999</c:v>
                </c:pt>
                <c:pt idx="146">
                  <c:v>24.031199999999998</c:v>
                </c:pt>
                <c:pt idx="147">
                  <c:v>24.031400000000001</c:v>
                </c:pt>
                <c:pt idx="148">
                  <c:v>24.031600000000001</c:v>
                </c:pt>
                <c:pt idx="149">
                  <c:v>24.0318</c:v>
                </c:pt>
                <c:pt idx="150">
                  <c:v>24.032</c:v>
                </c:pt>
                <c:pt idx="151">
                  <c:v>24.0322</c:v>
                </c:pt>
                <c:pt idx="152">
                  <c:v>24.032399999999999</c:v>
                </c:pt>
                <c:pt idx="153">
                  <c:v>24.032599999999999</c:v>
                </c:pt>
                <c:pt idx="154">
                  <c:v>24.032800000000002</c:v>
                </c:pt>
                <c:pt idx="155">
                  <c:v>24.033000000000001</c:v>
                </c:pt>
                <c:pt idx="156">
                  <c:v>24.033200000000001</c:v>
                </c:pt>
                <c:pt idx="157">
                  <c:v>24.0334</c:v>
                </c:pt>
                <c:pt idx="158">
                  <c:v>24.0336</c:v>
                </c:pt>
                <c:pt idx="159">
                  <c:v>24.033799999999999</c:v>
                </c:pt>
                <c:pt idx="160">
                  <c:v>24.033999999999999</c:v>
                </c:pt>
                <c:pt idx="161">
                  <c:v>24.034199999999998</c:v>
                </c:pt>
                <c:pt idx="162">
                  <c:v>24.034400000000002</c:v>
                </c:pt>
                <c:pt idx="163">
                  <c:v>24.034600000000001</c:v>
                </c:pt>
                <c:pt idx="164">
                  <c:v>24.034800000000001</c:v>
                </c:pt>
                <c:pt idx="165">
                  <c:v>24.035</c:v>
                </c:pt>
                <c:pt idx="166">
                  <c:v>24.0352</c:v>
                </c:pt>
                <c:pt idx="167">
                  <c:v>24.035399999999999</c:v>
                </c:pt>
                <c:pt idx="168">
                  <c:v>24.035599999999999</c:v>
                </c:pt>
                <c:pt idx="169">
                  <c:v>24.035799999999998</c:v>
                </c:pt>
                <c:pt idx="170">
                  <c:v>24.036000000000001</c:v>
                </c:pt>
                <c:pt idx="171">
                  <c:v>24.036200000000001</c:v>
                </c:pt>
                <c:pt idx="172">
                  <c:v>24.0364</c:v>
                </c:pt>
                <c:pt idx="173">
                  <c:v>24.0366</c:v>
                </c:pt>
                <c:pt idx="174">
                  <c:v>24.036799999999999</c:v>
                </c:pt>
                <c:pt idx="175">
                  <c:v>24.036999999999999</c:v>
                </c:pt>
                <c:pt idx="176">
                  <c:v>24.037199999999999</c:v>
                </c:pt>
                <c:pt idx="177">
                  <c:v>24.037400000000002</c:v>
                </c:pt>
                <c:pt idx="178">
                  <c:v>24.037600000000001</c:v>
                </c:pt>
                <c:pt idx="179">
                  <c:v>24.037800000000001</c:v>
                </c:pt>
                <c:pt idx="180">
                  <c:v>24.038</c:v>
                </c:pt>
                <c:pt idx="181">
                  <c:v>24.0382</c:v>
                </c:pt>
                <c:pt idx="182">
                  <c:v>24.038399999999999</c:v>
                </c:pt>
                <c:pt idx="183">
                  <c:v>24.038599999999999</c:v>
                </c:pt>
                <c:pt idx="184">
                  <c:v>24.038799999999998</c:v>
                </c:pt>
                <c:pt idx="185">
                  <c:v>24.039000000000001</c:v>
                </c:pt>
                <c:pt idx="186">
                  <c:v>24.039200000000001</c:v>
                </c:pt>
                <c:pt idx="187">
                  <c:v>24.039400000000001</c:v>
                </c:pt>
                <c:pt idx="188">
                  <c:v>24.0396</c:v>
                </c:pt>
                <c:pt idx="189">
                  <c:v>24.0398</c:v>
                </c:pt>
                <c:pt idx="190">
                  <c:v>24.04</c:v>
                </c:pt>
                <c:pt idx="191">
                  <c:v>24.040199999999999</c:v>
                </c:pt>
                <c:pt idx="192">
                  <c:v>24.040400000000002</c:v>
                </c:pt>
                <c:pt idx="193">
                  <c:v>24.040600000000001</c:v>
                </c:pt>
                <c:pt idx="194">
                  <c:v>24.040800000000001</c:v>
                </c:pt>
                <c:pt idx="195">
                  <c:v>24.041</c:v>
                </c:pt>
                <c:pt idx="196">
                  <c:v>24.0412</c:v>
                </c:pt>
                <c:pt idx="197">
                  <c:v>24.041399999999999</c:v>
                </c:pt>
                <c:pt idx="198">
                  <c:v>24.041599999999999</c:v>
                </c:pt>
                <c:pt idx="199">
                  <c:v>24.041799999999999</c:v>
                </c:pt>
                <c:pt idx="200">
                  <c:v>24.042000000000002</c:v>
                </c:pt>
                <c:pt idx="201">
                  <c:v>24.042200000000001</c:v>
                </c:pt>
                <c:pt idx="202">
                  <c:v>24.042400000000001</c:v>
                </c:pt>
                <c:pt idx="203">
                  <c:v>24.0426</c:v>
                </c:pt>
                <c:pt idx="204">
                  <c:v>24.0428</c:v>
                </c:pt>
                <c:pt idx="205">
                  <c:v>24.042999999999999</c:v>
                </c:pt>
                <c:pt idx="206">
                  <c:v>24.043199999999999</c:v>
                </c:pt>
                <c:pt idx="207">
                  <c:v>24.043399999999998</c:v>
                </c:pt>
                <c:pt idx="208">
                  <c:v>24.043600000000001</c:v>
                </c:pt>
                <c:pt idx="209">
                  <c:v>24.043800000000001</c:v>
                </c:pt>
                <c:pt idx="210">
                  <c:v>24.044</c:v>
                </c:pt>
                <c:pt idx="211">
                  <c:v>24.0442</c:v>
                </c:pt>
                <c:pt idx="212">
                  <c:v>24.0444</c:v>
                </c:pt>
                <c:pt idx="213">
                  <c:v>24.044599999999999</c:v>
                </c:pt>
                <c:pt idx="214">
                  <c:v>24.044799999999999</c:v>
                </c:pt>
                <c:pt idx="215">
                  <c:v>24.045000000000002</c:v>
                </c:pt>
                <c:pt idx="216">
                  <c:v>24.045200000000001</c:v>
                </c:pt>
                <c:pt idx="217">
                  <c:v>24.045400000000001</c:v>
                </c:pt>
                <c:pt idx="218">
                  <c:v>24.0456</c:v>
                </c:pt>
                <c:pt idx="219">
                  <c:v>24.0458</c:v>
                </c:pt>
                <c:pt idx="220">
                  <c:v>24.045999999999999</c:v>
                </c:pt>
                <c:pt idx="221">
                  <c:v>24.046199999999999</c:v>
                </c:pt>
                <c:pt idx="222">
                  <c:v>24.046399999999998</c:v>
                </c:pt>
                <c:pt idx="223">
                  <c:v>24.046600000000002</c:v>
                </c:pt>
                <c:pt idx="224">
                  <c:v>24.046800000000001</c:v>
                </c:pt>
                <c:pt idx="225">
                  <c:v>24.047000000000001</c:v>
                </c:pt>
                <c:pt idx="226">
                  <c:v>24.0472</c:v>
                </c:pt>
                <c:pt idx="227">
                  <c:v>24.0474</c:v>
                </c:pt>
                <c:pt idx="228">
                  <c:v>24.047599999999999</c:v>
                </c:pt>
                <c:pt idx="229">
                  <c:v>24.047799999999999</c:v>
                </c:pt>
                <c:pt idx="230">
                  <c:v>24.047999999999998</c:v>
                </c:pt>
                <c:pt idx="231">
                  <c:v>24.048200000000001</c:v>
                </c:pt>
                <c:pt idx="232">
                  <c:v>24.048400000000001</c:v>
                </c:pt>
                <c:pt idx="233">
                  <c:v>24.0486</c:v>
                </c:pt>
                <c:pt idx="234">
                  <c:v>24.0488</c:v>
                </c:pt>
                <c:pt idx="235">
                  <c:v>24.048999999999999</c:v>
                </c:pt>
                <c:pt idx="236">
                  <c:v>24.049199999999999</c:v>
                </c:pt>
                <c:pt idx="237">
                  <c:v>24.049399999999999</c:v>
                </c:pt>
                <c:pt idx="238">
                  <c:v>24.049600000000002</c:v>
                </c:pt>
                <c:pt idx="239">
                  <c:v>24.049800000000001</c:v>
                </c:pt>
                <c:pt idx="240">
                  <c:v>24.05</c:v>
                </c:pt>
                <c:pt idx="241">
                  <c:v>24.0502</c:v>
                </c:pt>
                <c:pt idx="242">
                  <c:v>24.0504</c:v>
                </c:pt>
                <c:pt idx="243">
                  <c:v>24.050599999999999</c:v>
                </c:pt>
                <c:pt idx="244">
                  <c:v>24.050799999999999</c:v>
                </c:pt>
                <c:pt idx="245">
                  <c:v>24.050999999999998</c:v>
                </c:pt>
                <c:pt idx="246">
                  <c:v>24.051200000000001</c:v>
                </c:pt>
                <c:pt idx="247">
                  <c:v>24.051400000000001</c:v>
                </c:pt>
                <c:pt idx="248">
                  <c:v>24.051600000000001</c:v>
                </c:pt>
                <c:pt idx="249">
                  <c:v>24.0518</c:v>
                </c:pt>
                <c:pt idx="250">
                  <c:v>24.052</c:v>
                </c:pt>
                <c:pt idx="251">
                  <c:v>24.052199999999999</c:v>
                </c:pt>
                <c:pt idx="252">
                  <c:v>24.052399999999999</c:v>
                </c:pt>
                <c:pt idx="253">
                  <c:v>24.052600000000002</c:v>
                </c:pt>
                <c:pt idx="254">
                  <c:v>24.052800000000001</c:v>
                </c:pt>
                <c:pt idx="255">
                  <c:v>24.053000000000001</c:v>
                </c:pt>
                <c:pt idx="256">
                  <c:v>24.0532</c:v>
                </c:pt>
                <c:pt idx="257">
                  <c:v>24.0534</c:v>
                </c:pt>
                <c:pt idx="258">
                  <c:v>24.053599999999999</c:v>
                </c:pt>
                <c:pt idx="259">
                  <c:v>24.053799999999999</c:v>
                </c:pt>
                <c:pt idx="260">
                  <c:v>24.053999999999998</c:v>
                </c:pt>
                <c:pt idx="261">
                  <c:v>24.054200000000002</c:v>
                </c:pt>
                <c:pt idx="262">
                  <c:v>24.054400000000001</c:v>
                </c:pt>
                <c:pt idx="263">
                  <c:v>24.054600000000001</c:v>
                </c:pt>
                <c:pt idx="264">
                  <c:v>24.0548</c:v>
                </c:pt>
                <c:pt idx="265">
                  <c:v>24.055</c:v>
                </c:pt>
                <c:pt idx="266">
                  <c:v>24.055199999999999</c:v>
                </c:pt>
                <c:pt idx="267">
                  <c:v>24.055399999999999</c:v>
                </c:pt>
                <c:pt idx="268">
                  <c:v>24.055599999999998</c:v>
                </c:pt>
                <c:pt idx="269">
                  <c:v>24.055800000000001</c:v>
                </c:pt>
                <c:pt idx="270">
                  <c:v>24.056000000000001</c:v>
                </c:pt>
                <c:pt idx="271">
                  <c:v>24.0562</c:v>
                </c:pt>
                <c:pt idx="272">
                  <c:v>24.0564</c:v>
                </c:pt>
                <c:pt idx="273">
                  <c:v>24.0566</c:v>
                </c:pt>
                <c:pt idx="274">
                  <c:v>24.056799999999999</c:v>
                </c:pt>
                <c:pt idx="275">
                  <c:v>24.056999999999999</c:v>
                </c:pt>
                <c:pt idx="276">
                  <c:v>24.057200000000002</c:v>
                </c:pt>
                <c:pt idx="277">
                  <c:v>24.057400000000001</c:v>
                </c:pt>
                <c:pt idx="278">
                  <c:v>24.057600000000001</c:v>
                </c:pt>
                <c:pt idx="279">
                  <c:v>24.0578</c:v>
                </c:pt>
                <c:pt idx="280">
                  <c:v>24.058</c:v>
                </c:pt>
                <c:pt idx="281">
                  <c:v>24.058199999999999</c:v>
                </c:pt>
                <c:pt idx="282">
                  <c:v>24.058399999999999</c:v>
                </c:pt>
                <c:pt idx="283">
                  <c:v>24.058599999999998</c:v>
                </c:pt>
                <c:pt idx="284">
                  <c:v>24.058800000000002</c:v>
                </c:pt>
                <c:pt idx="285">
                  <c:v>24.059000000000001</c:v>
                </c:pt>
                <c:pt idx="286">
                  <c:v>24.059200000000001</c:v>
                </c:pt>
                <c:pt idx="287">
                  <c:v>24.0594</c:v>
                </c:pt>
                <c:pt idx="288">
                  <c:v>24.0596</c:v>
                </c:pt>
                <c:pt idx="289">
                  <c:v>24.059799999999999</c:v>
                </c:pt>
                <c:pt idx="290">
                  <c:v>24.06</c:v>
                </c:pt>
                <c:pt idx="291">
                  <c:v>24.060199999999998</c:v>
                </c:pt>
                <c:pt idx="292">
                  <c:v>24.060400000000001</c:v>
                </c:pt>
                <c:pt idx="293">
                  <c:v>24.060600000000001</c:v>
                </c:pt>
                <c:pt idx="294">
                  <c:v>24.0608</c:v>
                </c:pt>
                <c:pt idx="295">
                  <c:v>24.061</c:v>
                </c:pt>
                <c:pt idx="296">
                  <c:v>24.061199999999999</c:v>
                </c:pt>
                <c:pt idx="297">
                  <c:v>24.061399999999999</c:v>
                </c:pt>
                <c:pt idx="298">
                  <c:v>24.061599999999999</c:v>
                </c:pt>
                <c:pt idx="299">
                  <c:v>24.061800000000002</c:v>
                </c:pt>
                <c:pt idx="300">
                  <c:v>24.062000000000001</c:v>
                </c:pt>
                <c:pt idx="301">
                  <c:v>24.062200000000001</c:v>
                </c:pt>
                <c:pt idx="302">
                  <c:v>24.0624</c:v>
                </c:pt>
                <c:pt idx="303">
                  <c:v>24.0626</c:v>
                </c:pt>
                <c:pt idx="304">
                  <c:v>24.062799999999999</c:v>
                </c:pt>
                <c:pt idx="305">
                  <c:v>24.062999999999999</c:v>
                </c:pt>
                <c:pt idx="306">
                  <c:v>24.063199999999998</c:v>
                </c:pt>
                <c:pt idx="307">
                  <c:v>24.063400000000001</c:v>
                </c:pt>
                <c:pt idx="308">
                  <c:v>24.063600000000001</c:v>
                </c:pt>
                <c:pt idx="309">
                  <c:v>24.063800000000001</c:v>
                </c:pt>
                <c:pt idx="310">
                  <c:v>24.064</c:v>
                </c:pt>
                <c:pt idx="311">
                  <c:v>24.0642</c:v>
                </c:pt>
                <c:pt idx="312">
                  <c:v>24.064399999999999</c:v>
                </c:pt>
                <c:pt idx="313">
                  <c:v>24.064599999999999</c:v>
                </c:pt>
                <c:pt idx="314">
                  <c:v>24.064800000000002</c:v>
                </c:pt>
                <c:pt idx="315">
                  <c:v>24.065000000000001</c:v>
                </c:pt>
                <c:pt idx="316">
                  <c:v>24.065200000000001</c:v>
                </c:pt>
                <c:pt idx="317">
                  <c:v>24.0654</c:v>
                </c:pt>
                <c:pt idx="318">
                  <c:v>24.0656</c:v>
                </c:pt>
                <c:pt idx="319">
                  <c:v>24.065799999999999</c:v>
                </c:pt>
                <c:pt idx="320">
                  <c:v>24.065999999999999</c:v>
                </c:pt>
                <c:pt idx="321">
                  <c:v>24.066199999999998</c:v>
                </c:pt>
                <c:pt idx="322">
                  <c:v>24.066400000000002</c:v>
                </c:pt>
                <c:pt idx="323">
                  <c:v>24.066600000000001</c:v>
                </c:pt>
                <c:pt idx="324">
                  <c:v>24.066800000000001</c:v>
                </c:pt>
                <c:pt idx="325">
                  <c:v>24.067</c:v>
                </c:pt>
                <c:pt idx="326">
                  <c:v>24.0672</c:v>
                </c:pt>
                <c:pt idx="327">
                  <c:v>24.067399999999999</c:v>
                </c:pt>
                <c:pt idx="328">
                  <c:v>24.067599999999999</c:v>
                </c:pt>
                <c:pt idx="329">
                  <c:v>24.067799999999998</c:v>
                </c:pt>
                <c:pt idx="330">
                  <c:v>24.068000000000001</c:v>
                </c:pt>
                <c:pt idx="331">
                  <c:v>24.068200000000001</c:v>
                </c:pt>
                <c:pt idx="332">
                  <c:v>24.0684</c:v>
                </c:pt>
                <c:pt idx="333">
                  <c:v>24.0686</c:v>
                </c:pt>
                <c:pt idx="334">
                  <c:v>24.0688</c:v>
                </c:pt>
                <c:pt idx="335">
                  <c:v>24.068999999999999</c:v>
                </c:pt>
                <c:pt idx="336">
                  <c:v>24.069199999999999</c:v>
                </c:pt>
                <c:pt idx="337">
                  <c:v>24.069400000000002</c:v>
                </c:pt>
                <c:pt idx="338">
                  <c:v>24.069600000000001</c:v>
                </c:pt>
                <c:pt idx="339">
                  <c:v>24.069800000000001</c:v>
                </c:pt>
                <c:pt idx="340">
                  <c:v>24.07</c:v>
                </c:pt>
                <c:pt idx="341">
                  <c:v>24.0702</c:v>
                </c:pt>
                <c:pt idx="342">
                  <c:v>24.070399999999999</c:v>
                </c:pt>
                <c:pt idx="343">
                  <c:v>24.070599999999999</c:v>
                </c:pt>
                <c:pt idx="344">
                  <c:v>24.070799999999998</c:v>
                </c:pt>
                <c:pt idx="345">
                  <c:v>24.071000000000002</c:v>
                </c:pt>
                <c:pt idx="346">
                  <c:v>24.071200000000001</c:v>
                </c:pt>
                <c:pt idx="347">
                  <c:v>24.071400000000001</c:v>
                </c:pt>
                <c:pt idx="348">
                  <c:v>24.0716</c:v>
                </c:pt>
                <c:pt idx="349">
                  <c:v>24.0718</c:v>
                </c:pt>
                <c:pt idx="350">
                  <c:v>24.071999999999999</c:v>
                </c:pt>
                <c:pt idx="351">
                  <c:v>24.072199999999999</c:v>
                </c:pt>
                <c:pt idx="352">
                  <c:v>24.072399999999998</c:v>
                </c:pt>
                <c:pt idx="353">
                  <c:v>24.072600000000001</c:v>
                </c:pt>
                <c:pt idx="354">
                  <c:v>24.072800000000001</c:v>
                </c:pt>
                <c:pt idx="355">
                  <c:v>24.073</c:v>
                </c:pt>
                <c:pt idx="356">
                  <c:v>24.0732</c:v>
                </c:pt>
                <c:pt idx="357">
                  <c:v>24.073399999999999</c:v>
                </c:pt>
                <c:pt idx="358">
                  <c:v>24.073599999999999</c:v>
                </c:pt>
                <c:pt idx="359">
                  <c:v>24.073799999999999</c:v>
                </c:pt>
                <c:pt idx="360">
                  <c:v>24.074000000000002</c:v>
                </c:pt>
                <c:pt idx="361">
                  <c:v>24.074200000000001</c:v>
                </c:pt>
                <c:pt idx="362">
                  <c:v>24.074400000000001</c:v>
                </c:pt>
                <c:pt idx="363">
                  <c:v>24.0746</c:v>
                </c:pt>
                <c:pt idx="364">
                  <c:v>24.0748</c:v>
                </c:pt>
                <c:pt idx="365">
                  <c:v>24.074999999999999</c:v>
                </c:pt>
                <c:pt idx="366">
                  <c:v>24.075199999999999</c:v>
                </c:pt>
                <c:pt idx="367">
                  <c:v>24.075399999999998</c:v>
                </c:pt>
                <c:pt idx="368">
                  <c:v>24.075600000000001</c:v>
                </c:pt>
                <c:pt idx="369">
                  <c:v>24.075800000000001</c:v>
                </c:pt>
                <c:pt idx="370">
                  <c:v>24.076000000000001</c:v>
                </c:pt>
                <c:pt idx="371">
                  <c:v>24.0762</c:v>
                </c:pt>
                <c:pt idx="372">
                  <c:v>24.0764</c:v>
                </c:pt>
                <c:pt idx="373">
                  <c:v>24.076599999999999</c:v>
                </c:pt>
                <c:pt idx="374">
                  <c:v>24.076799999999999</c:v>
                </c:pt>
                <c:pt idx="375">
                  <c:v>24.077000000000002</c:v>
                </c:pt>
                <c:pt idx="376">
                  <c:v>24.077200000000001</c:v>
                </c:pt>
                <c:pt idx="377">
                  <c:v>24.077400000000001</c:v>
                </c:pt>
                <c:pt idx="378">
                  <c:v>24.0776</c:v>
                </c:pt>
                <c:pt idx="379">
                  <c:v>24.0778</c:v>
                </c:pt>
                <c:pt idx="380">
                  <c:v>24.077999999999999</c:v>
                </c:pt>
                <c:pt idx="381">
                  <c:v>24.078199999999999</c:v>
                </c:pt>
                <c:pt idx="382">
                  <c:v>24.078399999999998</c:v>
                </c:pt>
                <c:pt idx="383">
                  <c:v>24.078600000000002</c:v>
                </c:pt>
                <c:pt idx="384">
                  <c:v>24.078800000000001</c:v>
                </c:pt>
                <c:pt idx="385">
                  <c:v>24.079000000000001</c:v>
                </c:pt>
                <c:pt idx="386">
                  <c:v>24.0792</c:v>
                </c:pt>
                <c:pt idx="387">
                  <c:v>24.0794</c:v>
                </c:pt>
                <c:pt idx="388">
                  <c:v>24.079599999999999</c:v>
                </c:pt>
                <c:pt idx="389">
                  <c:v>24.079799999999999</c:v>
                </c:pt>
                <c:pt idx="390">
                  <c:v>24.08</c:v>
                </c:pt>
                <c:pt idx="391">
                  <c:v>24.080200000000001</c:v>
                </c:pt>
                <c:pt idx="392">
                  <c:v>24.080400000000001</c:v>
                </c:pt>
                <c:pt idx="393">
                  <c:v>24.0806</c:v>
                </c:pt>
                <c:pt idx="394">
                  <c:v>24.0808</c:v>
                </c:pt>
                <c:pt idx="395">
                  <c:v>24.081</c:v>
                </c:pt>
                <c:pt idx="396">
                  <c:v>24.081199999999999</c:v>
                </c:pt>
                <c:pt idx="397">
                  <c:v>24.081399999999999</c:v>
                </c:pt>
                <c:pt idx="398">
                  <c:v>24.081600000000002</c:v>
                </c:pt>
                <c:pt idx="399">
                  <c:v>24.081800000000001</c:v>
                </c:pt>
                <c:pt idx="400">
                  <c:v>24.082000000000001</c:v>
                </c:pt>
                <c:pt idx="401">
                  <c:v>24.0822</c:v>
                </c:pt>
                <c:pt idx="402">
                  <c:v>24.0824</c:v>
                </c:pt>
                <c:pt idx="403">
                  <c:v>24.082599999999999</c:v>
                </c:pt>
                <c:pt idx="404">
                  <c:v>24.082799999999999</c:v>
                </c:pt>
                <c:pt idx="405">
                  <c:v>24.082999999999998</c:v>
                </c:pt>
                <c:pt idx="406">
                  <c:v>24.083200000000001</c:v>
                </c:pt>
                <c:pt idx="407">
                  <c:v>24.083400000000001</c:v>
                </c:pt>
                <c:pt idx="408">
                  <c:v>24.083600000000001</c:v>
                </c:pt>
                <c:pt idx="409">
                  <c:v>24.0838</c:v>
                </c:pt>
                <c:pt idx="410">
                  <c:v>24.084</c:v>
                </c:pt>
                <c:pt idx="411">
                  <c:v>24.084199999999999</c:v>
                </c:pt>
                <c:pt idx="412">
                  <c:v>24.084399999999999</c:v>
                </c:pt>
                <c:pt idx="413">
                  <c:v>24.084599999999998</c:v>
                </c:pt>
                <c:pt idx="414">
                  <c:v>24.084800000000001</c:v>
                </c:pt>
                <c:pt idx="415">
                  <c:v>24.085000000000001</c:v>
                </c:pt>
                <c:pt idx="416">
                  <c:v>24.0852</c:v>
                </c:pt>
                <c:pt idx="417">
                  <c:v>24.0854</c:v>
                </c:pt>
                <c:pt idx="418">
                  <c:v>24.085599999999999</c:v>
                </c:pt>
                <c:pt idx="419">
                  <c:v>24.085799999999999</c:v>
                </c:pt>
                <c:pt idx="420">
                  <c:v>24.085999999999999</c:v>
                </c:pt>
                <c:pt idx="421">
                  <c:v>24.086200000000002</c:v>
                </c:pt>
                <c:pt idx="422">
                  <c:v>24.086400000000001</c:v>
                </c:pt>
                <c:pt idx="423">
                  <c:v>24.086600000000001</c:v>
                </c:pt>
                <c:pt idx="424">
                  <c:v>24.0868</c:v>
                </c:pt>
                <c:pt idx="425">
                  <c:v>24.087</c:v>
                </c:pt>
                <c:pt idx="426">
                  <c:v>24.087199999999999</c:v>
                </c:pt>
                <c:pt idx="427">
                  <c:v>24.087399999999999</c:v>
                </c:pt>
                <c:pt idx="428">
                  <c:v>24.087599999999998</c:v>
                </c:pt>
                <c:pt idx="429">
                  <c:v>24.087800000000001</c:v>
                </c:pt>
                <c:pt idx="430">
                  <c:v>24.088000000000001</c:v>
                </c:pt>
                <c:pt idx="431">
                  <c:v>24.088200000000001</c:v>
                </c:pt>
                <c:pt idx="432">
                  <c:v>24.0884</c:v>
                </c:pt>
                <c:pt idx="433">
                  <c:v>24.0886</c:v>
                </c:pt>
                <c:pt idx="434">
                  <c:v>24.088799999999999</c:v>
                </c:pt>
                <c:pt idx="435">
                  <c:v>24.088999999999999</c:v>
                </c:pt>
                <c:pt idx="436">
                  <c:v>24.089200000000002</c:v>
                </c:pt>
                <c:pt idx="437">
                  <c:v>24.089400000000001</c:v>
                </c:pt>
                <c:pt idx="438">
                  <c:v>24.089600000000001</c:v>
                </c:pt>
                <c:pt idx="439">
                  <c:v>24.0898</c:v>
                </c:pt>
                <c:pt idx="440">
                  <c:v>24.09</c:v>
                </c:pt>
                <c:pt idx="441">
                  <c:v>24.090199999999999</c:v>
                </c:pt>
                <c:pt idx="442">
                  <c:v>24.090399999999999</c:v>
                </c:pt>
                <c:pt idx="443">
                  <c:v>24.090599999999998</c:v>
                </c:pt>
                <c:pt idx="444">
                  <c:v>24.090800000000002</c:v>
                </c:pt>
                <c:pt idx="445">
                  <c:v>24.091000000000001</c:v>
                </c:pt>
                <c:pt idx="446">
                  <c:v>24.091200000000001</c:v>
                </c:pt>
                <c:pt idx="447">
                  <c:v>24.0914</c:v>
                </c:pt>
                <c:pt idx="448">
                  <c:v>24.0916</c:v>
                </c:pt>
                <c:pt idx="449">
                  <c:v>24.091799999999999</c:v>
                </c:pt>
                <c:pt idx="450">
                  <c:v>24.091999999999999</c:v>
                </c:pt>
                <c:pt idx="451">
                  <c:v>24.092199999999998</c:v>
                </c:pt>
                <c:pt idx="452">
                  <c:v>24.092400000000001</c:v>
                </c:pt>
                <c:pt idx="453">
                  <c:v>24.092600000000001</c:v>
                </c:pt>
                <c:pt idx="454">
                  <c:v>24.0928</c:v>
                </c:pt>
                <c:pt idx="455">
                  <c:v>24.093</c:v>
                </c:pt>
                <c:pt idx="456">
                  <c:v>24.0932</c:v>
                </c:pt>
                <c:pt idx="457">
                  <c:v>24.093399999999999</c:v>
                </c:pt>
                <c:pt idx="458">
                  <c:v>24.093599999999999</c:v>
                </c:pt>
                <c:pt idx="459">
                  <c:v>24.093800000000002</c:v>
                </c:pt>
                <c:pt idx="460">
                  <c:v>24.094000000000001</c:v>
                </c:pt>
                <c:pt idx="461">
                  <c:v>24.094200000000001</c:v>
                </c:pt>
                <c:pt idx="462">
                  <c:v>24.0944</c:v>
                </c:pt>
                <c:pt idx="463">
                  <c:v>24.0946</c:v>
                </c:pt>
                <c:pt idx="464">
                  <c:v>24.094799999999999</c:v>
                </c:pt>
                <c:pt idx="465">
                  <c:v>24.094999999999999</c:v>
                </c:pt>
                <c:pt idx="466">
                  <c:v>24.095199999999998</c:v>
                </c:pt>
                <c:pt idx="467">
                  <c:v>24.095400000000001</c:v>
                </c:pt>
                <c:pt idx="468">
                  <c:v>24.095600000000001</c:v>
                </c:pt>
                <c:pt idx="469">
                  <c:v>24.095800000000001</c:v>
                </c:pt>
                <c:pt idx="470">
                  <c:v>24.096</c:v>
                </c:pt>
                <c:pt idx="471">
                  <c:v>24.0962</c:v>
                </c:pt>
                <c:pt idx="472">
                  <c:v>24.096399999999999</c:v>
                </c:pt>
                <c:pt idx="473">
                  <c:v>24.096599999999999</c:v>
                </c:pt>
                <c:pt idx="474">
                  <c:v>24.096800000000002</c:v>
                </c:pt>
                <c:pt idx="475">
                  <c:v>24.097000000000001</c:v>
                </c:pt>
                <c:pt idx="476">
                  <c:v>24.097200000000001</c:v>
                </c:pt>
                <c:pt idx="477">
                  <c:v>24.0974</c:v>
                </c:pt>
                <c:pt idx="478">
                  <c:v>24.0976</c:v>
                </c:pt>
                <c:pt idx="479">
                  <c:v>24.097799999999999</c:v>
                </c:pt>
                <c:pt idx="480">
                  <c:v>24.097999999999999</c:v>
                </c:pt>
                <c:pt idx="481">
                  <c:v>24.098199999999999</c:v>
                </c:pt>
                <c:pt idx="482">
                  <c:v>24.098400000000002</c:v>
                </c:pt>
                <c:pt idx="483">
                  <c:v>24.098600000000001</c:v>
                </c:pt>
                <c:pt idx="484">
                  <c:v>24.098800000000001</c:v>
                </c:pt>
                <c:pt idx="485">
                  <c:v>24.099</c:v>
                </c:pt>
                <c:pt idx="486">
                  <c:v>24.0992</c:v>
                </c:pt>
                <c:pt idx="487">
                  <c:v>24.099399999999999</c:v>
                </c:pt>
                <c:pt idx="488">
                  <c:v>24.099599999999999</c:v>
                </c:pt>
                <c:pt idx="489">
                  <c:v>24.099799999999998</c:v>
                </c:pt>
                <c:pt idx="490">
                  <c:v>24.1</c:v>
                </c:pt>
                <c:pt idx="491">
                  <c:v>24.100200000000001</c:v>
                </c:pt>
                <c:pt idx="492">
                  <c:v>24.1004</c:v>
                </c:pt>
                <c:pt idx="493">
                  <c:v>24.1006</c:v>
                </c:pt>
                <c:pt idx="494">
                  <c:v>24.1008</c:v>
                </c:pt>
                <c:pt idx="495">
                  <c:v>24.100999999999999</c:v>
                </c:pt>
                <c:pt idx="496">
                  <c:v>24.101199999999999</c:v>
                </c:pt>
                <c:pt idx="497">
                  <c:v>24.101400000000002</c:v>
                </c:pt>
                <c:pt idx="498">
                  <c:v>24.101600000000001</c:v>
                </c:pt>
                <c:pt idx="499">
                  <c:v>24.101800000000001</c:v>
                </c:pt>
                <c:pt idx="500">
                  <c:v>24.102</c:v>
                </c:pt>
                <c:pt idx="501">
                  <c:v>24.1022</c:v>
                </c:pt>
                <c:pt idx="502">
                  <c:v>24.102399999999999</c:v>
                </c:pt>
                <c:pt idx="503">
                  <c:v>24.102599999999999</c:v>
                </c:pt>
                <c:pt idx="504">
                  <c:v>24.102799999999998</c:v>
                </c:pt>
                <c:pt idx="505">
                  <c:v>24.103000000000002</c:v>
                </c:pt>
                <c:pt idx="506">
                  <c:v>24.103200000000001</c:v>
                </c:pt>
                <c:pt idx="507">
                  <c:v>24.103400000000001</c:v>
                </c:pt>
                <c:pt idx="508">
                  <c:v>24.1036</c:v>
                </c:pt>
                <c:pt idx="509">
                  <c:v>24.1038</c:v>
                </c:pt>
                <c:pt idx="510">
                  <c:v>24.103999999999999</c:v>
                </c:pt>
                <c:pt idx="511">
                  <c:v>24.104199999999999</c:v>
                </c:pt>
                <c:pt idx="512">
                  <c:v>24.104399999999998</c:v>
                </c:pt>
                <c:pt idx="513">
                  <c:v>24.104600000000001</c:v>
                </c:pt>
                <c:pt idx="514">
                  <c:v>24.104800000000001</c:v>
                </c:pt>
                <c:pt idx="515">
                  <c:v>24.105</c:v>
                </c:pt>
                <c:pt idx="516">
                  <c:v>24.1052</c:v>
                </c:pt>
                <c:pt idx="517">
                  <c:v>24.105399999999999</c:v>
                </c:pt>
                <c:pt idx="518">
                  <c:v>24.105599999999999</c:v>
                </c:pt>
                <c:pt idx="519">
                  <c:v>24.105799999999999</c:v>
                </c:pt>
                <c:pt idx="520">
                  <c:v>24.106000000000002</c:v>
                </c:pt>
                <c:pt idx="521">
                  <c:v>24.106200000000001</c:v>
                </c:pt>
                <c:pt idx="522">
                  <c:v>24.106400000000001</c:v>
                </c:pt>
                <c:pt idx="523">
                  <c:v>24.1066</c:v>
                </c:pt>
                <c:pt idx="524">
                  <c:v>24.1068</c:v>
                </c:pt>
                <c:pt idx="525">
                  <c:v>24.106999999999999</c:v>
                </c:pt>
                <c:pt idx="526">
                  <c:v>24.107199999999999</c:v>
                </c:pt>
                <c:pt idx="527">
                  <c:v>24.107399999999998</c:v>
                </c:pt>
                <c:pt idx="528">
                  <c:v>24.107600000000001</c:v>
                </c:pt>
                <c:pt idx="529">
                  <c:v>24.107800000000001</c:v>
                </c:pt>
                <c:pt idx="530">
                  <c:v>24.108000000000001</c:v>
                </c:pt>
                <c:pt idx="531">
                  <c:v>24.1082</c:v>
                </c:pt>
                <c:pt idx="532">
                  <c:v>24.1084</c:v>
                </c:pt>
                <c:pt idx="533">
                  <c:v>24.108599999999999</c:v>
                </c:pt>
                <c:pt idx="534">
                  <c:v>24.108799999999999</c:v>
                </c:pt>
                <c:pt idx="535">
                  <c:v>24.109000000000002</c:v>
                </c:pt>
                <c:pt idx="536">
                  <c:v>24.109200000000001</c:v>
                </c:pt>
                <c:pt idx="537">
                  <c:v>24.109400000000001</c:v>
                </c:pt>
                <c:pt idx="538">
                  <c:v>24.1096</c:v>
                </c:pt>
                <c:pt idx="539">
                  <c:v>24.1098</c:v>
                </c:pt>
                <c:pt idx="540">
                  <c:v>24.11</c:v>
                </c:pt>
                <c:pt idx="541">
                  <c:v>24.110199999999999</c:v>
                </c:pt>
                <c:pt idx="542">
                  <c:v>24.110399999999998</c:v>
                </c:pt>
                <c:pt idx="543">
                  <c:v>24.110600000000002</c:v>
                </c:pt>
                <c:pt idx="544">
                  <c:v>24.110800000000001</c:v>
                </c:pt>
                <c:pt idx="545">
                  <c:v>24.111000000000001</c:v>
                </c:pt>
                <c:pt idx="546">
                  <c:v>24.1112</c:v>
                </c:pt>
                <c:pt idx="547">
                  <c:v>24.1114</c:v>
                </c:pt>
                <c:pt idx="548">
                  <c:v>24.111599999999999</c:v>
                </c:pt>
                <c:pt idx="549">
                  <c:v>24.111799999999999</c:v>
                </c:pt>
                <c:pt idx="550">
                  <c:v>24.111999999999998</c:v>
                </c:pt>
                <c:pt idx="551">
                  <c:v>24.112200000000001</c:v>
                </c:pt>
                <c:pt idx="552">
                  <c:v>24.112400000000001</c:v>
                </c:pt>
                <c:pt idx="553">
                  <c:v>24.1126</c:v>
                </c:pt>
                <c:pt idx="554">
                  <c:v>24.1128</c:v>
                </c:pt>
                <c:pt idx="555">
                  <c:v>24.113</c:v>
                </c:pt>
                <c:pt idx="556">
                  <c:v>24.113199999999999</c:v>
                </c:pt>
                <c:pt idx="557">
                  <c:v>24.113399999999999</c:v>
                </c:pt>
                <c:pt idx="558">
                  <c:v>24.113600000000002</c:v>
                </c:pt>
                <c:pt idx="559">
                  <c:v>24.113800000000001</c:v>
                </c:pt>
                <c:pt idx="560">
                  <c:v>24.114000000000001</c:v>
                </c:pt>
                <c:pt idx="561">
                  <c:v>24.1142</c:v>
                </c:pt>
                <c:pt idx="562">
                  <c:v>24.1144</c:v>
                </c:pt>
                <c:pt idx="563">
                  <c:v>24.114599999999999</c:v>
                </c:pt>
                <c:pt idx="564">
                  <c:v>24.114799999999999</c:v>
                </c:pt>
                <c:pt idx="565">
                  <c:v>24.114999999999998</c:v>
                </c:pt>
                <c:pt idx="566">
                  <c:v>24.115200000000002</c:v>
                </c:pt>
                <c:pt idx="567">
                  <c:v>24.115400000000001</c:v>
                </c:pt>
                <c:pt idx="568">
                  <c:v>24.115600000000001</c:v>
                </c:pt>
                <c:pt idx="569">
                  <c:v>24.1158</c:v>
                </c:pt>
                <c:pt idx="570">
                  <c:v>24.116</c:v>
                </c:pt>
                <c:pt idx="571">
                  <c:v>24.116199999999999</c:v>
                </c:pt>
                <c:pt idx="572">
                  <c:v>24.116399999999999</c:v>
                </c:pt>
                <c:pt idx="573">
                  <c:v>24.116599999999998</c:v>
                </c:pt>
                <c:pt idx="574">
                  <c:v>24.116800000000001</c:v>
                </c:pt>
                <c:pt idx="575">
                  <c:v>24.117000000000001</c:v>
                </c:pt>
                <c:pt idx="576">
                  <c:v>24.1172</c:v>
                </c:pt>
                <c:pt idx="577">
                  <c:v>24.1174</c:v>
                </c:pt>
                <c:pt idx="578">
                  <c:v>24.117599999999999</c:v>
                </c:pt>
                <c:pt idx="579">
                  <c:v>24.117799999999999</c:v>
                </c:pt>
                <c:pt idx="580">
                  <c:v>24.117999999999999</c:v>
                </c:pt>
                <c:pt idx="581">
                  <c:v>24.118200000000002</c:v>
                </c:pt>
                <c:pt idx="582">
                  <c:v>24.118400000000001</c:v>
                </c:pt>
                <c:pt idx="583">
                  <c:v>24.118600000000001</c:v>
                </c:pt>
                <c:pt idx="584">
                  <c:v>24.1188</c:v>
                </c:pt>
                <c:pt idx="585">
                  <c:v>24.119</c:v>
                </c:pt>
                <c:pt idx="586">
                  <c:v>24.119199999999999</c:v>
                </c:pt>
                <c:pt idx="587">
                  <c:v>24.119399999999999</c:v>
                </c:pt>
                <c:pt idx="588">
                  <c:v>24.119599999999998</c:v>
                </c:pt>
                <c:pt idx="589">
                  <c:v>24.119800000000001</c:v>
                </c:pt>
                <c:pt idx="590">
                  <c:v>24.12</c:v>
                </c:pt>
                <c:pt idx="591">
                  <c:v>24.120200000000001</c:v>
                </c:pt>
                <c:pt idx="592">
                  <c:v>24.1204</c:v>
                </c:pt>
                <c:pt idx="593">
                  <c:v>24.1206</c:v>
                </c:pt>
                <c:pt idx="594">
                  <c:v>24.120799999999999</c:v>
                </c:pt>
                <c:pt idx="595">
                  <c:v>24.120999999999999</c:v>
                </c:pt>
                <c:pt idx="596">
                  <c:v>24.121200000000002</c:v>
                </c:pt>
                <c:pt idx="597">
                  <c:v>24.121400000000001</c:v>
                </c:pt>
                <c:pt idx="598">
                  <c:v>24.121600000000001</c:v>
                </c:pt>
                <c:pt idx="599">
                  <c:v>24.1218</c:v>
                </c:pt>
                <c:pt idx="600">
                  <c:v>24.122</c:v>
                </c:pt>
                <c:pt idx="601">
                  <c:v>24.122199999999999</c:v>
                </c:pt>
                <c:pt idx="602">
                  <c:v>24.122399999999999</c:v>
                </c:pt>
                <c:pt idx="603">
                  <c:v>24.122599999999998</c:v>
                </c:pt>
                <c:pt idx="604">
                  <c:v>24.122800000000002</c:v>
                </c:pt>
                <c:pt idx="605">
                  <c:v>24.123000000000001</c:v>
                </c:pt>
                <c:pt idx="606">
                  <c:v>24.123200000000001</c:v>
                </c:pt>
                <c:pt idx="607">
                  <c:v>24.1234</c:v>
                </c:pt>
                <c:pt idx="608">
                  <c:v>24.1236</c:v>
                </c:pt>
                <c:pt idx="609">
                  <c:v>24.123799999999999</c:v>
                </c:pt>
                <c:pt idx="610">
                  <c:v>24.123999999999999</c:v>
                </c:pt>
                <c:pt idx="611">
                  <c:v>24.124199999999998</c:v>
                </c:pt>
                <c:pt idx="612">
                  <c:v>24.124400000000001</c:v>
                </c:pt>
                <c:pt idx="613">
                  <c:v>24.124600000000001</c:v>
                </c:pt>
                <c:pt idx="614">
                  <c:v>24.1248</c:v>
                </c:pt>
                <c:pt idx="615">
                  <c:v>24.125</c:v>
                </c:pt>
                <c:pt idx="616">
                  <c:v>24.1252</c:v>
                </c:pt>
                <c:pt idx="617">
                  <c:v>24.125399999999999</c:v>
                </c:pt>
                <c:pt idx="618">
                  <c:v>24.125599999999999</c:v>
                </c:pt>
                <c:pt idx="619">
                  <c:v>24.125800000000002</c:v>
                </c:pt>
                <c:pt idx="620">
                  <c:v>24.126000000000001</c:v>
                </c:pt>
                <c:pt idx="621">
                  <c:v>24.126200000000001</c:v>
                </c:pt>
                <c:pt idx="622">
                  <c:v>24.1264</c:v>
                </c:pt>
                <c:pt idx="623">
                  <c:v>24.1266</c:v>
                </c:pt>
                <c:pt idx="624">
                  <c:v>24.126799999999999</c:v>
                </c:pt>
                <c:pt idx="625">
                  <c:v>24.126999999999999</c:v>
                </c:pt>
                <c:pt idx="626">
                  <c:v>24.127199999999998</c:v>
                </c:pt>
                <c:pt idx="627">
                  <c:v>24.127400000000002</c:v>
                </c:pt>
                <c:pt idx="628">
                  <c:v>24.127600000000001</c:v>
                </c:pt>
                <c:pt idx="629">
                  <c:v>24.127800000000001</c:v>
                </c:pt>
                <c:pt idx="630">
                  <c:v>24.128</c:v>
                </c:pt>
                <c:pt idx="631">
                  <c:v>24.1282</c:v>
                </c:pt>
                <c:pt idx="632">
                  <c:v>24.128399999999999</c:v>
                </c:pt>
                <c:pt idx="633">
                  <c:v>24.128599999999999</c:v>
                </c:pt>
                <c:pt idx="634">
                  <c:v>24.128799999999998</c:v>
                </c:pt>
                <c:pt idx="635">
                  <c:v>24.129000000000001</c:v>
                </c:pt>
                <c:pt idx="636">
                  <c:v>24.129200000000001</c:v>
                </c:pt>
                <c:pt idx="637">
                  <c:v>24.1294</c:v>
                </c:pt>
                <c:pt idx="638">
                  <c:v>24.1296</c:v>
                </c:pt>
                <c:pt idx="639">
                  <c:v>24.129799999999999</c:v>
                </c:pt>
                <c:pt idx="640">
                  <c:v>24.13</c:v>
                </c:pt>
                <c:pt idx="641">
                  <c:v>24.130199999999999</c:v>
                </c:pt>
                <c:pt idx="642">
                  <c:v>24.130400000000002</c:v>
                </c:pt>
                <c:pt idx="643">
                  <c:v>24.130600000000001</c:v>
                </c:pt>
                <c:pt idx="644">
                  <c:v>24.130800000000001</c:v>
                </c:pt>
                <c:pt idx="645">
                  <c:v>24.131</c:v>
                </c:pt>
                <c:pt idx="646">
                  <c:v>24.1312</c:v>
                </c:pt>
                <c:pt idx="647">
                  <c:v>24.131399999999999</c:v>
                </c:pt>
                <c:pt idx="648">
                  <c:v>24.131599999999999</c:v>
                </c:pt>
                <c:pt idx="649">
                  <c:v>24.131799999999998</c:v>
                </c:pt>
                <c:pt idx="650">
                  <c:v>24.132000000000001</c:v>
                </c:pt>
                <c:pt idx="651">
                  <c:v>24.132200000000001</c:v>
                </c:pt>
                <c:pt idx="652">
                  <c:v>24.132400000000001</c:v>
                </c:pt>
                <c:pt idx="653">
                  <c:v>24.1326</c:v>
                </c:pt>
                <c:pt idx="654">
                  <c:v>24.1328</c:v>
                </c:pt>
                <c:pt idx="655">
                  <c:v>24.132999999999999</c:v>
                </c:pt>
                <c:pt idx="656">
                  <c:v>24.133199999999999</c:v>
                </c:pt>
                <c:pt idx="657">
                  <c:v>24.133400000000002</c:v>
                </c:pt>
                <c:pt idx="658">
                  <c:v>24.133600000000001</c:v>
                </c:pt>
                <c:pt idx="659">
                  <c:v>24.133800000000001</c:v>
                </c:pt>
                <c:pt idx="660">
                  <c:v>24.134</c:v>
                </c:pt>
                <c:pt idx="661">
                  <c:v>24.1342</c:v>
                </c:pt>
                <c:pt idx="662">
                  <c:v>24.134399999999999</c:v>
                </c:pt>
                <c:pt idx="663">
                  <c:v>24.134599999999999</c:v>
                </c:pt>
                <c:pt idx="664">
                  <c:v>24.134799999999998</c:v>
                </c:pt>
                <c:pt idx="665">
                  <c:v>24.135000000000002</c:v>
                </c:pt>
                <c:pt idx="666">
                  <c:v>24.135200000000001</c:v>
                </c:pt>
                <c:pt idx="667">
                  <c:v>24.135400000000001</c:v>
                </c:pt>
                <c:pt idx="668">
                  <c:v>24.1356</c:v>
                </c:pt>
                <c:pt idx="669">
                  <c:v>24.1358</c:v>
                </c:pt>
                <c:pt idx="670">
                  <c:v>24.135999999999999</c:v>
                </c:pt>
                <c:pt idx="671">
                  <c:v>24.136199999999999</c:v>
                </c:pt>
                <c:pt idx="672">
                  <c:v>24.136399999999998</c:v>
                </c:pt>
                <c:pt idx="673">
                  <c:v>24.136600000000001</c:v>
                </c:pt>
                <c:pt idx="674">
                  <c:v>24.136800000000001</c:v>
                </c:pt>
                <c:pt idx="675">
                  <c:v>24.137</c:v>
                </c:pt>
                <c:pt idx="676">
                  <c:v>24.1372</c:v>
                </c:pt>
                <c:pt idx="677">
                  <c:v>24.1374</c:v>
                </c:pt>
                <c:pt idx="678">
                  <c:v>24.137599999999999</c:v>
                </c:pt>
                <c:pt idx="679">
                  <c:v>24.137799999999999</c:v>
                </c:pt>
                <c:pt idx="680">
                  <c:v>24.138000000000002</c:v>
                </c:pt>
                <c:pt idx="681">
                  <c:v>24.138200000000001</c:v>
                </c:pt>
                <c:pt idx="682">
                  <c:v>24.138400000000001</c:v>
                </c:pt>
                <c:pt idx="683">
                  <c:v>24.1386</c:v>
                </c:pt>
                <c:pt idx="684">
                  <c:v>24.1388</c:v>
                </c:pt>
                <c:pt idx="685">
                  <c:v>24.138999999999999</c:v>
                </c:pt>
                <c:pt idx="686">
                  <c:v>24.139199999999999</c:v>
                </c:pt>
                <c:pt idx="687">
                  <c:v>24.139399999999998</c:v>
                </c:pt>
                <c:pt idx="688">
                  <c:v>24.139600000000002</c:v>
                </c:pt>
                <c:pt idx="689">
                  <c:v>24.139800000000001</c:v>
                </c:pt>
                <c:pt idx="690">
                  <c:v>24.14</c:v>
                </c:pt>
                <c:pt idx="691">
                  <c:v>24.1402</c:v>
                </c:pt>
                <c:pt idx="692">
                  <c:v>24.1404</c:v>
                </c:pt>
                <c:pt idx="693">
                  <c:v>24.140599999999999</c:v>
                </c:pt>
                <c:pt idx="694">
                  <c:v>24.140799999999999</c:v>
                </c:pt>
                <c:pt idx="695">
                  <c:v>24.140999999999998</c:v>
                </c:pt>
                <c:pt idx="696">
                  <c:v>24.141200000000001</c:v>
                </c:pt>
                <c:pt idx="697">
                  <c:v>24.141400000000001</c:v>
                </c:pt>
                <c:pt idx="698">
                  <c:v>24.1416</c:v>
                </c:pt>
                <c:pt idx="699">
                  <c:v>24.1418</c:v>
                </c:pt>
                <c:pt idx="700">
                  <c:v>24.141999999999999</c:v>
                </c:pt>
                <c:pt idx="701">
                  <c:v>24.142199999999999</c:v>
                </c:pt>
                <c:pt idx="702">
                  <c:v>24.142399999999999</c:v>
                </c:pt>
                <c:pt idx="703">
                  <c:v>24.142600000000002</c:v>
                </c:pt>
                <c:pt idx="704">
                  <c:v>24.142800000000001</c:v>
                </c:pt>
                <c:pt idx="705">
                  <c:v>24.143000000000001</c:v>
                </c:pt>
                <c:pt idx="706">
                  <c:v>24.1432</c:v>
                </c:pt>
                <c:pt idx="707">
                  <c:v>24.1434</c:v>
                </c:pt>
                <c:pt idx="708">
                  <c:v>24.143599999999999</c:v>
                </c:pt>
                <c:pt idx="709">
                  <c:v>24.143799999999999</c:v>
                </c:pt>
                <c:pt idx="710">
                  <c:v>24.143999999999998</c:v>
                </c:pt>
                <c:pt idx="711">
                  <c:v>24.144200000000001</c:v>
                </c:pt>
                <c:pt idx="712">
                  <c:v>24.144400000000001</c:v>
                </c:pt>
                <c:pt idx="713">
                  <c:v>24.144600000000001</c:v>
                </c:pt>
                <c:pt idx="714">
                  <c:v>24.1448</c:v>
                </c:pt>
                <c:pt idx="715">
                  <c:v>24.145</c:v>
                </c:pt>
                <c:pt idx="716">
                  <c:v>24.145199999999999</c:v>
                </c:pt>
                <c:pt idx="717">
                  <c:v>24.145399999999999</c:v>
                </c:pt>
                <c:pt idx="718">
                  <c:v>24.145600000000002</c:v>
                </c:pt>
                <c:pt idx="719">
                  <c:v>24.145800000000001</c:v>
                </c:pt>
                <c:pt idx="720">
                  <c:v>24.146000000000001</c:v>
                </c:pt>
                <c:pt idx="721">
                  <c:v>24.1462</c:v>
                </c:pt>
                <c:pt idx="722">
                  <c:v>24.1464</c:v>
                </c:pt>
                <c:pt idx="723">
                  <c:v>24.146599999999999</c:v>
                </c:pt>
                <c:pt idx="724">
                  <c:v>24.146799999999999</c:v>
                </c:pt>
                <c:pt idx="725">
                  <c:v>24.146999999999998</c:v>
                </c:pt>
                <c:pt idx="726">
                  <c:v>24.147200000000002</c:v>
                </c:pt>
                <c:pt idx="727">
                  <c:v>24.147400000000001</c:v>
                </c:pt>
                <c:pt idx="728">
                  <c:v>24.147600000000001</c:v>
                </c:pt>
                <c:pt idx="729">
                  <c:v>24.1478</c:v>
                </c:pt>
                <c:pt idx="730">
                  <c:v>24.148</c:v>
                </c:pt>
                <c:pt idx="731">
                  <c:v>24.148199999999999</c:v>
                </c:pt>
                <c:pt idx="732">
                  <c:v>24.148399999999999</c:v>
                </c:pt>
                <c:pt idx="733">
                  <c:v>24.148599999999998</c:v>
                </c:pt>
                <c:pt idx="734">
                  <c:v>24.148800000000001</c:v>
                </c:pt>
                <c:pt idx="735">
                  <c:v>24.149000000000001</c:v>
                </c:pt>
                <c:pt idx="736">
                  <c:v>24.1492</c:v>
                </c:pt>
                <c:pt idx="737">
                  <c:v>24.1494</c:v>
                </c:pt>
                <c:pt idx="738">
                  <c:v>24.1496</c:v>
                </c:pt>
                <c:pt idx="739">
                  <c:v>24.149799999999999</c:v>
                </c:pt>
                <c:pt idx="740">
                  <c:v>24.15</c:v>
                </c:pt>
                <c:pt idx="741">
                  <c:v>24.150200000000002</c:v>
                </c:pt>
                <c:pt idx="742">
                  <c:v>24.150400000000001</c:v>
                </c:pt>
                <c:pt idx="743">
                  <c:v>24.150600000000001</c:v>
                </c:pt>
                <c:pt idx="744">
                  <c:v>24.1508</c:v>
                </c:pt>
                <c:pt idx="745">
                  <c:v>24.151</c:v>
                </c:pt>
                <c:pt idx="746">
                  <c:v>24.151199999999999</c:v>
                </c:pt>
                <c:pt idx="747">
                  <c:v>24.151399999999999</c:v>
                </c:pt>
                <c:pt idx="748">
                  <c:v>24.151599999999998</c:v>
                </c:pt>
                <c:pt idx="749">
                  <c:v>24.151800000000001</c:v>
                </c:pt>
                <c:pt idx="750">
                  <c:v>24.152000000000001</c:v>
                </c:pt>
                <c:pt idx="751">
                  <c:v>24.152200000000001</c:v>
                </c:pt>
                <c:pt idx="752">
                  <c:v>24.1524</c:v>
                </c:pt>
                <c:pt idx="753">
                  <c:v>24.1526</c:v>
                </c:pt>
                <c:pt idx="754">
                  <c:v>24.152799999999999</c:v>
                </c:pt>
                <c:pt idx="755">
                  <c:v>24.152999999999999</c:v>
                </c:pt>
                <c:pt idx="756">
                  <c:v>24.153199999999998</c:v>
                </c:pt>
                <c:pt idx="757">
                  <c:v>24.153400000000001</c:v>
                </c:pt>
                <c:pt idx="758">
                  <c:v>24.153600000000001</c:v>
                </c:pt>
                <c:pt idx="759">
                  <c:v>24.1538</c:v>
                </c:pt>
                <c:pt idx="760">
                  <c:v>24.154</c:v>
                </c:pt>
                <c:pt idx="761">
                  <c:v>24.154199999999999</c:v>
                </c:pt>
                <c:pt idx="762">
                  <c:v>24.154399999999999</c:v>
                </c:pt>
                <c:pt idx="763">
                  <c:v>24.154599999999999</c:v>
                </c:pt>
                <c:pt idx="764">
                  <c:v>24.154800000000002</c:v>
                </c:pt>
                <c:pt idx="765">
                  <c:v>24.155000000000001</c:v>
                </c:pt>
                <c:pt idx="766">
                  <c:v>24.155200000000001</c:v>
                </c:pt>
                <c:pt idx="767">
                  <c:v>24.1554</c:v>
                </c:pt>
                <c:pt idx="768">
                  <c:v>24.1556</c:v>
                </c:pt>
                <c:pt idx="769">
                  <c:v>24.155799999999999</c:v>
                </c:pt>
                <c:pt idx="770">
                  <c:v>24.155999999999999</c:v>
                </c:pt>
                <c:pt idx="771">
                  <c:v>24.156199999999998</c:v>
                </c:pt>
                <c:pt idx="772">
                  <c:v>24.156400000000001</c:v>
                </c:pt>
                <c:pt idx="773">
                  <c:v>24.156600000000001</c:v>
                </c:pt>
                <c:pt idx="774">
                  <c:v>24.1568</c:v>
                </c:pt>
                <c:pt idx="775">
                  <c:v>24.157</c:v>
                </c:pt>
                <c:pt idx="776">
                  <c:v>24.1572</c:v>
                </c:pt>
                <c:pt idx="777">
                  <c:v>24.157399999999999</c:v>
                </c:pt>
                <c:pt idx="778">
                  <c:v>24.157599999999999</c:v>
                </c:pt>
                <c:pt idx="779">
                  <c:v>24.157800000000002</c:v>
                </c:pt>
                <c:pt idx="780">
                  <c:v>24.158000000000001</c:v>
                </c:pt>
                <c:pt idx="781">
                  <c:v>24.158200000000001</c:v>
                </c:pt>
                <c:pt idx="782">
                  <c:v>24.1584</c:v>
                </c:pt>
                <c:pt idx="783">
                  <c:v>24.1586</c:v>
                </c:pt>
                <c:pt idx="784">
                  <c:v>24.158799999999999</c:v>
                </c:pt>
                <c:pt idx="785">
                  <c:v>24.158999999999999</c:v>
                </c:pt>
                <c:pt idx="786">
                  <c:v>24.159199999999998</c:v>
                </c:pt>
                <c:pt idx="787">
                  <c:v>24.159400000000002</c:v>
                </c:pt>
                <c:pt idx="788">
                  <c:v>24.159600000000001</c:v>
                </c:pt>
                <c:pt idx="789">
                  <c:v>24.159800000000001</c:v>
                </c:pt>
                <c:pt idx="790">
                  <c:v>24.16</c:v>
                </c:pt>
                <c:pt idx="791">
                  <c:v>24.1602</c:v>
                </c:pt>
                <c:pt idx="792">
                  <c:v>24.160399999999999</c:v>
                </c:pt>
                <c:pt idx="793">
                  <c:v>24.160599999999999</c:v>
                </c:pt>
                <c:pt idx="794">
                  <c:v>24.160799999999998</c:v>
                </c:pt>
                <c:pt idx="795">
                  <c:v>24.161000000000001</c:v>
                </c:pt>
                <c:pt idx="796">
                  <c:v>24.161200000000001</c:v>
                </c:pt>
                <c:pt idx="797">
                  <c:v>24.1614</c:v>
                </c:pt>
                <c:pt idx="798">
                  <c:v>24.1616</c:v>
                </c:pt>
                <c:pt idx="799">
                  <c:v>24.161799999999999</c:v>
                </c:pt>
                <c:pt idx="800">
                  <c:v>24.161999999999999</c:v>
                </c:pt>
                <c:pt idx="801">
                  <c:v>24.162199999999999</c:v>
                </c:pt>
                <c:pt idx="802">
                  <c:v>24.162400000000002</c:v>
                </c:pt>
                <c:pt idx="803">
                  <c:v>24.162600000000001</c:v>
                </c:pt>
                <c:pt idx="804">
                  <c:v>24.162800000000001</c:v>
                </c:pt>
                <c:pt idx="805">
                  <c:v>24.163</c:v>
                </c:pt>
                <c:pt idx="806">
                  <c:v>24.1632</c:v>
                </c:pt>
                <c:pt idx="807">
                  <c:v>24.163399999999999</c:v>
                </c:pt>
                <c:pt idx="808">
                  <c:v>24.163599999999999</c:v>
                </c:pt>
                <c:pt idx="809">
                  <c:v>24.163799999999998</c:v>
                </c:pt>
                <c:pt idx="810">
                  <c:v>24.164000000000001</c:v>
                </c:pt>
                <c:pt idx="811">
                  <c:v>24.164200000000001</c:v>
                </c:pt>
                <c:pt idx="812">
                  <c:v>24.164400000000001</c:v>
                </c:pt>
                <c:pt idx="813">
                  <c:v>24.1646</c:v>
                </c:pt>
                <c:pt idx="814">
                  <c:v>24.1648</c:v>
                </c:pt>
                <c:pt idx="815">
                  <c:v>24.164999999999999</c:v>
                </c:pt>
                <c:pt idx="816">
                  <c:v>24.165199999999999</c:v>
                </c:pt>
                <c:pt idx="817">
                  <c:v>24.165400000000002</c:v>
                </c:pt>
                <c:pt idx="818">
                  <c:v>24.165600000000001</c:v>
                </c:pt>
                <c:pt idx="819">
                  <c:v>24.165800000000001</c:v>
                </c:pt>
                <c:pt idx="820">
                  <c:v>24.166</c:v>
                </c:pt>
                <c:pt idx="821">
                  <c:v>24.1662</c:v>
                </c:pt>
                <c:pt idx="822">
                  <c:v>24.166399999999999</c:v>
                </c:pt>
                <c:pt idx="823">
                  <c:v>24.166599999999999</c:v>
                </c:pt>
                <c:pt idx="824">
                  <c:v>24.166799999999999</c:v>
                </c:pt>
                <c:pt idx="825">
                  <c:v>24.167000000000002</c:v>
                </c:pt>
                <c:pt idx="826">
                  <c:v>24.167200000000001</c:v>
                </c:pt>
                <c:pt idx="827">
                  <c:v>24.167400000000001</c:v>
                </c:pt>
                <c:pt idx="828">
                  <c:v>24.1676</c:v>
                </c:pt>
                <c:pt idx="829">
                  <c:v>24.1678</c:v>
                </c:pt>
                <c:pt idx="830">
                  <c:v>24.167999999999999</c:v>
                </c:pt>
                <c:pt idx="831">
                  <c:v>24.168199999999999</c:v>
                </c:pt>
                <c:pt idx="832">
                  <c:v>24.168399999999998</c:v>
                </c:pt>
                <c:pt idx="833">
                  <c:v>24.168600000000001</c:v>
                </c:pt>
                <c:pt idx="834">
                  <c:v>24.168800000000001</c:v>
                </c:pt>
                <c:pt idx="835">
                  <c:v>24.169</c:v>
                </c:pt>
                <c:pt idx="836">
                  <c:v>24.1692</c:v>
                </c:pt>
                <c:pt idx="837">
                  <c:v>24.1694</c:v>
                </c:pt>
                <c:pt idx="838">
                  <c:v>24.169599999999999</c:v>
                </c:pt>
                <c:pt idx="839">
                  <c:v>24.169799999999999</c:v>
                </c:pt>
                <c:pt idx="840">
                  <c:v>24.17</c:v>
                </c:pt>
                <c:pt idx="841">
                  <c:v>24.170200000000001</c:v>
                </c:pt>
                <c:pt idx="842">
                  <c:v>24.170400000000001</c:v>
                </c:pt>
                <c:pt idx="843">
                  <c:v>24.1706</c:v>
                </c:pt>
                <c:pt idx="844">
                  <c:v>24.1708</c:v>
                </c:pt>
                <c:pt idx="845">
                  <c:v>24.170999999999999</c:v>
                </c:pt>
                <c:pt idx="846">
                  <c:v>24.171199999999999</c:v>
                </c:pt>
                <c:pt idx="847">
                  <c:v>24.171399999999998</c:v>
                </c:pt>
                <c:pt idx="848">
                  <c:v>24.171600000000002</c:v>
                </c:pt>
                <c:pt idx="849">
                  <c:v>24.171800000000001</c:v>
                </c:pt>
                <c:pt idx="850">
                  <c:v>24.172000000000001</c:v>
                </c:pt>
                <c:pt idx="851">
                  <c:v>24.1722</c:v>
                </c:pt>
                <c:pt idx="852">
                  <c:v>24.1724</c:v>
                </c:pt>
                <c:pt idx="853">
                  <c:v>24.172599999999999</c:v>
                </c:pt>
                <c:pt idx="854">
                  <c:v>24.172799999999999</c:v>
                </c:pt>
                <c:pt idx="855">
                  <c:v>24.172999999999998</c:v>
                </c:pt>
                <c:pt idx="856">
                  <c:v>24.173200000000001</c:v>
                </c:pt>
                <c:pt idx="857">
                  <c:v>24.173400000000001</c:v>
                </c:pt>
                <c:pt idx="858">
                  <c:v>24.1736</c:v>
                </c:pt>
                <c:pt idx="859">
                  <c:v>24.1738</c:v>
                </c:pt>
                <c:pt idx="860">
                  <c:v>24.173999999999999</c:v>
                </c:pt>
                <c:pt idx="861">
                  <c:v>24.174199999999999</c:v>
                </c:pt>
                <c:pt idx="862">
                  <c:v>24.174399999999999</c:v>
                </c:pt>
                <c:pt idx="863">
                  <c:v>24.174600000000002</c:v>
                </c:pt>
                <c:pt idx="864">
                  <c:v>24.174800000000001</c:v>
                </c:pt>
                <c:pt idx="865">
                  <c:v>24.175000000000001</c:v>
                </c:pt>
                <c:pt idx="866">
                  <c:v>24.1752</c:v>
                </c:pt>
                <c:pt idx="867">
                  <c:v>24.1754</c:v>
                </c:pt>
                <c:pt idx="868">
                  <c:v>24.175599999999999</c:v>
                </c:pt>
                <c:pt idx="869">
                  <c:v>24.175799999999999</c:v>
                </c:pt>
                <c:pt idx="870">
                  <c:v>24.175999999999998</c:v>
                </c:pt>
                <c:pt idx="871">
                  <c:v>24.176200000000001</c:v>
                </c:pt>
                <c:pt idx="872">
                  <c:v>24.176400000000001</c:v>
                </c:pt>
                <c:pt idx="873">
                  <c:v>24.176600000000001</c:v>
                </c:pt>
                <c:pt idx="874">
                  <c:v>24.1768</c:v>
                </c:pt>
                <c:pt idx="875">
                  <c:v>24.177</c:v>
                </c:pt>
                <c:pt idx="876">
                  <c:v>24.177199999999999</c:v>
                </c:pt>
                <c:pt idx="877">
                  <c:v>24.177399999999999</c:v>
                </c:pt>
                <c:pt idx="878">
                  <c:v>24.177600000000002</c:v>
                </c:pt>
                <c:pt idx="879">
                  <c:v>24.177800000000001</c:v>
                </c:pt>
                <c:pt idx="880">
                  <c:v>24.178000000000001</c:v>
                </c:pt>
                <c:pt idx="881">
                  <c:v>24.1782</c:v>
                </c:pt>
                <c:pt idx="882">
                  <c:v>24.1784</c:v>
                </c:pt>
                <c:pt idx="883">
                  <c:v>24.178599999999999</c:v>
                </c:pt>
                <c:pt idx="884">
                  <c:v>24.178799999999999</c:v>
                </c:pt>
                <c:pt idx="885">
                  <c:v>24.178999999999998</c:v>
                </c:pt>
                <c:pt idx="886">
                  <c:v>24.179200000000002</c:v>
                </c:pt>
                <c:pt idx="887">
                  <c:v>24.179400000000001</c:v>
                </c:pt>
                <c:pt idx="888">
                  <c:v>24.179600000000001</c:v>
                </c:pt>
                <c:pt idx="889">
                  <c:v>24.1798</c:v>
                </c:pt>
                <c:pt idx="890">
                  <c:v>24.18</c:v>
                </c:pt>
                <c:pt idx="891">
                  <c:v>24.180199999999999</c:v>
                </c:pt>
                <c:pt idx="892">
                  <c:v>24.180399999999999</c:v>
                </c:pt>
                <c:pt idx="893">
                  <c:v>24.180599999999998</c:v>
                </c:pt>
                <c:pt idx="894">
                  <c:v>24.180800000000001</c:v>
                </c:pt>
                <c:pt idx="895">
                  <c:v>24.181000000000001</c:v>
                </c:pt>
                <c:pt idx="896">
                  <c:v>24.1812</c:v>
                </c:pt>
                <c:pt idx="897">
                  <c:v>24.1814</c:v>
                </c:pt>
                <c:pt idx="898">
                  <c:v>24.1816</c:v>
                </c:pt>
                <c:pt idx="899">
                  <c:v>24.181799999999999</c:v>
                </c:pt>
                <c:pt idx="900">
                  <c:v>24.181999999999999</c:v>
                </c:pt>
                <c:pt idx="901">
                  <c:v>24.182200000000002</c:v>
                </c:pt>
                <c:pt idx="902">
                  <c:v>24.182400000000001</c:v>
                </c:pt>
                <c:pt idx="903">
                  <c:v>24.182600000000001</c:v>
                </c:pt>
                <c:pt idx="904">
                  <c:v>24.1828</c:v>
                </c:pt>
                <c:pt idx="905">
                  <c:v>24.183</c:v>
                </c:pt>
                <c:pt idx="906">
                  <c:v>24.183199999999999</c:v>
                </c:pt>
                <c:pt idx="907">
                  <c:v>24.183399999999999</c:v>
                </c:pt>
                <c:pt idx="908">
                  <c:v>24.183599999999998</c:v>
                </c:pt>
                <c:pt idx="909">
                  <c:v>24.183800000000002</c:v>
                </c:pt>
                <c:pt idx="910">
                  <c:v>24.184000000000001</c:v>
                </c:pt>
                <c:pt idx="911">
                  <c:v>24.184200000000001</c:v>
                </c:pt>
                <c:pt idx="912">
                  <c:v>24.1844</c:v>
                </c:pt>
                <c:pt idx="913">
                  <c:v>24.1846</c:v>
                </c:pt>
                <c:pt idx="914">
                  <c:v>24.184799999999999</c:v>
                </c:pt>
                <c:pt idx="915">
                  <c:v>24.184999999999999</c:v>
                </c:pt>
                <c:pt idx="916">
                  <c:v>24.185199999999998</c:v>
                </c:pt>
                <c:pt idx="917">
                  <c:v>24.185400000000001</c:v>
                </c:pt>
                <c:pt idx="918">
                  <c:v>24.185600000000001</c:v>
                </c:pt>
                <c:pt idx="919">
                  <c:v>24.1858</c:v>
                </c:pt>
                <c:pt idx="920">
                  <c:v>24.186</c:v>
                </c:pt>
                <c:pt idx="921">
                  <c:v>24.186199999999999</c:v>
                </c:pt>
                <c:pt idx="922">
                  <c:v>24.186399999999999</c:v>
                </c:pt>
                <c:pt idx="923">
                  <c:v>24.186599999999999</c:v>
                </c:pt>
                <c:pt idx="924">
                  <c:v>24.186800000000002</c:v>
                </c:pt>
                <c:pt idx="925">
                  <c:v>24.187000000000001</c:v>
                </c:pt>
                <c:pt idx="926">
                  <c:v>24.187200000000001</c:v>
                </c:pt>
                <c:pt idx="927">
                  <c:v>24.1874</c:v>
                </c:pt>
                <c:pt idx="928">
                  <c:v>24.1876</c:v>
                </c:pt>
                <c:pt idx="929">
                  <c:v>24.187799999999999</c:v>
                </c:pt>
                <c:pt idx="930">
                  <c:v>24.187999999999999</c:v>
                </c:pt>
                <c:pt idx="931">
                  <c:v>24.188199999999998</c:v>
                </c:pt>
                <c:pt idx="932">
                  <c:v>24.188400000000001</c:v>
                </c:pt>
                <c:pt idx="933">
                  <c:v>24.188600000000001</c:v>
                </c:pt>
                <c:pt idx="934">
                  <c:v>24.188800000000001</c:v>
                </c:pt>
                <c:pt idx="935">
                  <c:v>24.189</c:v>
                </c:pt>
                <c:pt idx="936">
                  <c:v>24.1892</c:v>
                </c:pt>
                <c:pt idx="937">
                  <c:v>24.189399999999999</c:v>
                </c:pt>
                <c:pt idx="938">
                  <c:v>24.189599999999999</c:v>
                </c:pt>
                <c:pt idx="939">
                  <c:v>24.189800000000002</c:v>
                </c:pt>
                <c:pt idx="940">
                  <c:v>24.19</c:v>
                </c:pt>
                <c:pt idx="941">
                  <c:v>24.190200000000001</c:v>
                </c:pt>
                <c:pt idx="942">
                  <c:v>24.1904</c:v>
                </c:pt>
                <c:pt idx="943">
                  <c:v>24.1906</c:v>
                </c:pt>
                <c:pt idx="944">
                  <c:v>24.190799999999999</c:v>
                </c:pt>
                <c:pt idx="945">
                  <c:v>24.190999999999999</c:v>
                </c:pt>
                <c:pt idx="946">
                  <c:v>24.191199999999998</c:v>
                </c:pt>
                <c:pt idx="947">
                  <c:v>24.191400000000002</c:v>
                </c:pt>
                <c:pt idx="948">
                  <c:v>24.191600000000001</c:v>
                </c:pt>
                <c:pt idx="949">
                  <c:v>24.191800000000001</c:v>
                </c:pt>
                <c:pt idx="950">
                  <c:v>24.192</c:v>
                </c:pt>
                <c:pt idx="951">
                  <c:v>24.1922</c:v>
                </c:pt>
                <c:pt idx="952">
                  <c:v>24.192399999999999</c:v>
                </c:pt>
                <c:pt idx="953">
                  <c:v>24.192599999999999</c:v>
                </c:pt>
                <c:pt idx="954">
                  <c:v>24.192799999999998</c:v>
                </c:pt>
                <c:pt idx="955">
                  <c:v>24.193000000000001</c:v>
                </c:pt>
                <c:pt idx="956">
                  <c:v>24.193200000000001</c:v>
                </c:pt>
                <c:pt idx="957">
                  <c:v>24.1934</c:v>
                </c:pt>
                <c:pt idx="958">
                  <c:v>24.1936</c:v>
                </c:pt>
                <c:pt idx="959">
                  <c:v>24.1938</c:v>
                </c:pt>
                <c:pt idx="960">
                  <c:v>24.193999999999999</c:v>
                </c:pt>
                <c:pt idx="961">
                  <c:v>24.194199999999999</c:v>
                </c:pt>
                <c:pt idx="962">
                  <c:v>24.194400000000002</c:v>
                </c:pt>
                <c:pt idx="963">
                  <c:v>24.194600000000001</c:v>
                </c:pt>
                <c:pt idx="964">
                  <c:v>24.194800000000001</c:v>
                </c:pt>
                <c:pt idx="965">
                  <c:v>24.195</c:v>
                </c:pt>
                <c:pt idx="966">
                  <c:v>24.1952</c:v>
                </c:pt>
                <c:pt idx="967">
                  <c:v>24.195399999999999</c:v>
                </c:pt>
                <c:pt idx="968">
                  <c:v>24.195599999999999</c:v>
                </c:pt>
                <c:pt idx="969">
                  <c:v>24.195799999999998</c:v>
                </c:pt>
                <c:pt idx="970">
                  <c:v>24.196000000000002</c:v>
                </c:pt>
                <c:pt idx="971">
                  <c:v>24.196200000000001</c:v>
                </c:pt>
                <c:pt idx="972">
                  <c:v>24.196400000000001</c:v>
                </c:pt>
                <c:pt idx="973">
                  <c:v>24.1966</c:v>
                </c:pt>
                <c:pt idx="974">
                  <c:v>24.1968</c:v>
                </c:pt>
                <c:pt idx="975">
                  <c:v>24.196999999999999</c:v>
                </c:pt>
                <c:pt idx="976">
                  <c:v>24.197199999999999</c:v>
                </c:pt>
                <c:pt idx="977">
                  <c:v>24.197399999999998</c:v>
                </c:pt>
                <c:pt idx="978">
                  <c:v>24.197600000000001</c:v>
                </c:pt>
                <c:pt idx="979">
                  <c:v>24.197800000000001</c:v>
                </c:pt>
                <c:pt idx="980">
                  <c:v>24.198</c:v>
                </c:pt>
                <c:pt idx="981">
                  <c:v>24.1982</c:v>
                </c:pt>
                <c:pt idx="982">
                  <c:v>24.198399999999999</c:v>
                </c:pt>
                <c:pt idx="983">
                  <c:v>24.198599999999999</c:v>
                </c:pt>
              </c:numCache>
            </c:numRef>
          </c:xVal>
          <c:yVal>
            <c:numRef>
              <c:f>工作表1!$D$1:$D$12586</c:f>
              <c:numCache>
                <c:formatCode>General</c:formatCode>
                <c:ptCount val="12586"/>
                <c:pt idx="0">
                  <c:v>-0.51445023437500004</c:v>
                </c:pt>
                <c:pt idx="1">
                  <c:v>-0.54584671875000002</c:v>
                </c:pt>
                <c:pt idx="2">
                  <c:v>-0.60863968749999997</c:v>
                </c:pt>
                <c:pt idx="3">
                  <c:v>-2.0528779687499998</c:v>
                </c:pt>
                <c:pt idx="4">
                  <c:v>-2.6808076562499998</c:v>
                </c:pt>
                <c:pt idx="5">
                  <c:v>-2.272653359375</c:v>
                </c:pt>
                <c:pt idx="6">
                  <c:v>-1.55053421875</c:v>
                </c:pt>
                <c:pt idx="7">
                  <c:v>-0.85981156250000002</c:v>
                </c:pt>
                <c:pt idx="8">
                  <c:v>-0.67143265625000004</c:v>
                </c:pt>
                <c:pt idx="9">
                  <c:v>-1.016793984375</c:v>
                </c:pt>
                <c:pt idx="10">
                  <c:v>0.1448759375</c:v>
                </c:pt>
                <c:pt idx="11">
                  <c:v>5.0686484375E-2</c:v>
                </c:pt>
                <c:pt idx="12">
                  <c:v>1.9290000000000002E-2</c:v>
                </c:pt>
                <c:pt idx="13">
                  <c:v>-4.3502968750000003E-2</c:v>
                </c:pt>
                <c:pt idx="14">
                  <c:v>-1.2106484375E-2</c:v>
                </c:pt>
                <c:pt idx="15">
                  <c:v>-4.3502968750000003E-2</c:v>
                </c:pt>
                <c:pt idx="16">
                  <c:v>-4.3502968750000003E-2</c:v>
                </c:pt>
                <c:pt idx="17">
                  <c:v>1.0867704687499999</c:v>
                </c:pt>
                <c:pt idx="18">
                  <c:v>1.5263212500000001</c:v>
                </c:pt>
                <c:pt idx="19">
                  <c:v>1.1495634374999999</c:v>
                </c:pt>
                <c:pt idx="20">
                  <c:v>0.42744429687500002</c:v>
                </c:pt>
                <c:pt idx="21">
                  <c:v>0.36465132812500001</c:v>
                </c:pt>
                <c:pt idx="22">
                  <c:v>0.33325484374999997</c:v>
                </c:pt>
                <c:pt idx="23">
                  <c:v>0.42744429687500002</c:v>
                </c:pt>
                <c:pt idx="24">
                  <c:v>0.71001265624999998</c:v>
                </c:pt>
                <c:pt idx="25">
                  <c:v>2.4996122656250002</c:v>
                </c:pt>
                <c:pt idx="26">
                  <c:v>3.5984892187500002</c:v>
                </c:pt>
                <c:pt idx="27">
                  <c:v>3.692678671875</c:v>
                </c:pt>
                <c:pt idx="28">
                  <c:v>3.378713828125</c:v>
                </c:pt>
                <c:pt idx="29">
                  <c:v>2.9391630468750001</c:v>
                </c:pt>
                <c:pt idx="30">
                  <c:v>2.6565946875000002</c:v>
                </c:pt>
                <c:pt idx="31">
                  <c:v>2.8135771093750002</c:v>
                </c:pt>
                <c:pt idx="32">
                  <c:v>1.9290000000000002E-2</c:v>
                </c:pt>
                <c:pt idx="33">
                  <c:v>1.9290000000000002E-2</c:v>
                </c:pt>
                <c:pt idx="34">
                  <c:v>1.9290000000000002E-2</c:v>
                </c:pt>
                <c:pt idx="35">
                  <c:v>-1.2106484375E-2</c:v>
                </c:pt>
                <c:pt idx="36">
                  <c:v>-1.2106484375E-2</c:v>
                </c:pt>
                <c:pt idx="37">
                  <c:v>-1.2106484375E-2</c:v>
                </c:pt>
                <c:pt idx="38">
                  <c:v>5.0686484375E-2</c:v>
                </c:pt>
                <c:pt idx="39">
                  <c:v>-1.7703096093749999</c:v>
                </c:pt>
                <c:pt idx="40">
                  <c:v>-2.5238252343749998</c:v>
                </c:pt>
                <c:pt idx="41">
                  <c:v>-2.2412568749999999</c:v>
                </c:pt>
                <c:pt idx="42">
                  <c:v>-1.2679658593750001</c:v>
                </c:pt>
                <c:pt idx="43">
                  <c:v>-0.48305375</c:v>
                </c:pt>
                <c:pt idx="44">
                  <c:v>-0.48305375</c:v>
                </c:pt>
                <c:pt idx="45">
                  <c:v>-0.57724320312499999</c:v>
                </c:pt>
                <c:pt idx="46">
                  <c:v>-0.79701859374999995</c:v>
                </c:pt>
                <c:pt idx="47">
                  <c:v>-2.2098603906249998</c:v>
                </c:pt>
                <c:pt idx="48">
                  <c:v>-2.3040498437500001</c:v>
                </c:pt>
                <c:pt idx="49">
                  <c:v>-1.707516640625</c:v>
                </c:pt>
                <c:pt idx="50">
                  <c:v>-0.89120804687499999</c:v>
                </c:pt>
                <c:pt idx="51">
                  <c:v>-0.64003617187499995</c:v>
                </c:pt>
                <c:pt idx="52">
                  <c:v>-0.70282914062500002</c:v>
                </c:pt>
                <c:pt idx="53">
                  <c:v>-0.38886429687500002</c:v>
                </c:pt>
                <c:pt idx="54">
                  <c:v>0.23906539062500001</c:v>
                </c:pt>
                <c:pt idx="55">
                  <c:v>0.1448759375</c:v>
                </c:pt>
                <c:pt idx="56">
                  <c:v>8.2082968749999999E-2</c:v>
                </c:pt>
                <c:pt idx="57">
                  <c:v>1.9290000000000002E-2</c:v>
                </c:pt>
                <c:pt idx="58">
                  <c:v>-1.2106484375E-2</c:v>
                </c:pt>
                <c:pt idx="59">
                  <c:v>-4.3502968750000003E-2</c:v>
                </c:pt>
                <c:pt idx="60">
                  <c:v>-4.3502968750000003E-2</c:v>
                </c:pt>
                <c:pt idx="61">
                  <c:v>1.33794234375</c:v>
                </c:pt>
                <c:pt idx="62">
                  <c:v>1.58911421875</c:v>
                </c:pt>
                <c:pt idx="63">
                  <c:v>0.89839156249999996</c:v>
                </c:pt>
                <c:pt idx="64">
                  <c:v>0.52163375000000001</c:v>
                </c:pt>
                <c:pt idx="65">
                  <c:v>0.58442671874999996</c:v>
                </c:pt>
                <c:pt idx="66">
                  <c:v>0.71001265624999998</c:v>
                </c:pt>
                <c:pt idx="67">
                  <c:v>0.99258101562500001</c:v>
                </c:pt>
                <c:pt idx="68">
                  <c:v>1.4635282812499999</c:v>
                </c:pt>
                <c:pt idx="69">
                  <c:v>3.4729032812499998</c:v>
                </c:pt>
                <c:pt idx="70">
                  <c:v>4.1322294531250003</c:v>
                </c:pt>
                <c:pt idx="71">
                  <c:v>4.1322294531250003</c:v>
                </c:pt>
                <c:pt idx="72">
                  <c:v>3.7554716406250002</c:v>
                </c:pt>
                <c:pt idx="73">
                  <c:v>3.9124540625000002</c:v>
                </c:pt>
                <c:pt idx="74">
                  <c:v>4.0380399999999996</c:v>
                </c:pt>
                <c:pt idx="75">
                  <c:v>1.4007353124999999</c:v>
                </c:pt>
                <c:pt idx="76">
                  <c:v>1.9290000000000002E-2</c:v>
                </c:pt>
                <c:pt idx="77">
                  <c:v>-1.2106484375E-2</c:v>
                </c:pt>
                <c:pt idx="78">
                  <c:v>-1.2106484375E-2</c:v>
                </c:pt>
                <c:pt idx="79">
                  <c:v>1.9290000000000002E-2</c:v>
                </c:pt>
                <c:pt idx="80">
                  <c:v>1.9290000000000002E-2</c:v>
                </c:pt>
                <c:pt idx="81">
                  <c:v>5.0686484375E-2</c:v>
                </c:pt>
                <c:pt idx="82">
                  <c:v>0.113479453125</c:v>
                </c:pt>
                <c:pt idx="83">
                  <c:v>-2.3040498437500001</c:v>
                </c:pt>
                <c:pt idx="84">
                  <c:v>-2.586618203125</c:v>
                </c:pt>
                <c:pt idx="85">
                  <c:v>-1.80170609375</c:v>
                </c:pt>
                <c:pt idx="86">
                  <c:v>-0.82841507812500004</c:v>
                </c:pt>
                <c:pt idx="87">
                  <c:v>-0.57724320312499999</c:v>
                </c:pt>
                <c:pt idx="88">
                  <c:v>-0.54584671875000002</c:v>
                </c:pt>
                <c:pt idx="89">
                  <c:v>-0.60863968749999997</c:v>
                </c:pt>
                <c:pt idx="90">
                  <c:v>-1.2993623437499999</c:v>
                </c:pt>
                <c:pt idx="91">
                  <c:v>-2.3040498437500001</c:v>
                </c:pt>
                <c:pt idx="92">
                  <c:v>-2.1156709375</c:v>
                </c:pt>
                <c:pt idx="93">
                  <c:v>-1.5191377343750001</c:v>
                </c:pt>
                <c:pt idx="94">
                  <c:v>-0.85981156250000002</c:v>
                </c:pt>
                <c:pt idx="95">
                  <c:v>-0.54584671875000002</c:v>
                </c:pt>
                <c:pt idx="96">
                  <c:v>-0.67143265625000004</c:v>
                </c:pt>
                <c:pt idx="97">
                  <c:v>0.49023726562499997</c:v>
                </c:pt>
                <c:pt idx="98">
                  <c:v>0.23906539062500001</c:v>
                </c:pt>
                <c:pt idx="99">
                  <c:v>8.2082968749999999E-2</c:v>
                </c:pt>
                <c:pt idx="100">
                  <c:v>-1.2106484375E-2</c:v>
                </c:pt>
                <c:pt idx="101">
                  <c:v>-4.3502968750000003E-2</c:v>
                </c:pt>
                <c:pt idx="102">
                  <c:v>-7.4899453125000001E-2</c:v>
                </c:pt>
                <c:pt idx="103">
                  <c:v>-4.3502968750000003E-2</c:v>
                </c:pt>
                <c:pt idx="104">
                  <c:v>0.301858359375</c:v>
                </c:pt>
                <c:pt idx="105">
                  <c:v>1.7147001562499999</c:v>
                </c:pt>
                <c:pt idx="106">
                  <c:v>1.6833036718750001</c:v>
                </c:pt>
                <c:pt idx="107">
                  <c:v>1.33794234375</c:v>
                </c:pt>
                <c:pt idx="108">
                  <c:v>1.4007353124999999</c:v>
                </c:pt>
                <c:pt idx="109">
                  <c:v>1.33794234375</c:v>
                </c:pt>
                <c:pt idx="110">
                  <c:v>1.2437528906249999</c:v>
                </c:pt>
                <c:pt idx="111">
                  <c:v>1.494924765625</c:v>
                </c:pt>
                <c:pt idx="112">
                  <c:v>2.3112333593750001</c:v>
                </c:pt>
                <c:pt idx="113">
                  <c:v>3.7554716406250002</c:v>
                </c:pt>
                <c:pt idx="114">
                  <c:v>4.1008329687499998</c:v>
                </c:pt>
                <c:pt idx="115">
                  <c:v>3.9752470312499999</c:v>
                </c:pt>
                <c:pt idx="116">
                  <c:v>3.5984892187500002</c:v>
                </c:pt>
                <c:pt idx="117">
                  <c:v>3.5984892187500002</c:v>
                </c:pt>
                <c:pt idx="118">
                  <c:v>3.7554716406250002</c:v>
                </c:pt>
                <c:pt idx="119">
                  <c:v>5.0686484375E-2</c:v>
                </c:pt>
                <c:pt idx="120">
                  <c:v>1.9290000000000002E-2</c:v>
                </c:pt>
                <c:pt idx="121">
                  <c:v>-1.2106484375E-2</c:v>
                </c:pt>
                <c:pt idx="122">
                  <c:v>-4.3502968750000003E-2</c:v>
                </c:pt>
                <c:pt idx="123">
                  <c:v>-1.2106484375E-2</c:v>
                </c:pt>
                <c:pt idx="124">
                  <c:v>-1.2106484375E-2</c:v>
                </c:pt>
                <c:pt idx="125">
                  <c:v>1.9290000000000002E-2</c:v>
                </c:pt>
                <c:pt idx="126">
                  <c:v>-1.079586953125</c:v>
                </c:pt>
                <c:pt idx="127">
                  <c:v>-2.0842744531249999</c:v>
                </c:pt>
                <c:pt idx="128">
                  <c:v>-1.8644990625</c:v>
                </c:pt>
                <c:pt idx="129">
                  <c:v>-0.95400101562499995</c:v>
                </c:pt>
                <c:pt idx="130">
                  <c:v>-0.48305375</c:v>
                </c:pt>
                <c:pt idx="131">
                  <c:v>-0.42026078124999999</c:v>
                </c:pt>
                <c:pt idx="132">
                  <c:v>-0.45165726562500003</c:v>
                </c:pt>
                <c:pt idx="133">
                  <c:v>-0.57724320312499999</c:v>
                </c:pt>
                <c:pt idx="134">
                  <c:v>-1.6761201562500001</c:v>
                </c:pt>
                <c:pt idx="135">
                  <c:v>-2.0842744531249999</c:v>
                </c:pt>
                <c:pt idx="136">
                  <c:v>-1.8331025781250001</c:v>
                </c:pt>
                <c:pt idx="137">
                  <c:v>-1.079586953125</c:v>
                </c:pt>
                <c:pt idx="138">
                  <c:v>-0.67143265625000004</c:v>
                </c:pt>
                <c:pt idx="139">
                  <c:v>-0.67143265625000004</c:v>
                </c:pt>
                <c:pt idx="140">
                  <c:v>-0.85981156250000002</c:v>
                </c:pt>
                <c:pt idx="141">
                  <c:v>0.45884078125</c:v>
                </c:pt>
                <c:pt idx="142">
                  <c:v>0.113479453125</c:v>
                </c:pt>
                <c:pt idx="143">
                  <c:v>1.9290000000000002E-2</c:v>
                </c:pt>
                <c:pt idx="144">
                  <c:v>-1.2106484375E-2</c:v>
                </c:pt>
                <c:pt idx="145">
                  <c:v>-1.2106484375E-2</c:v>
                </c:pt>
                <c:pt idx="146">
                  <c:v>-1.2106484375E-2</c:v>
                </c:pt>
                <c:pt idx="147">
                  <c:v>-1.2106484375E-2</c:v>
                </c:pt>
                <c:pt idx="148">
                  <c:v>1.275149375</c:v>
                </c:pt>
                <c:pt idx="149">
                  <c:v>2.436819296875</c:v>
                </c:pt>
                <c:pt idx="150">
                  <c:v>2.9391630468750001</c:v>
                </c:pt>
                <c:pt idx="151">
                  <c:v>2.9077665625</c:v>
                </c:pt>
                <c:pt idx="152">
                  <c:v>2.59380171875</c:v>
                </c:pt>
                <c:pt idx="153">
                  <c:v>2.3112333593750001</c:v>
                </c:pt>
                <c:pt idx="154">
                  <c:v>2.2484403906249999</c:v>
                </c:pt>
                <c:pt idx="155">
                  <c:v>2.59380171875</c:v>
                </c:pt>
                <c:pt idx="156">
                  <c:v>3.7240751562500001</c:v>
                </c:pt>
                <c:pt idx="157">
                  <c:v>4.6031767187500003</c:v>
                </c:pt>
                <c:pt idx="158">
                  <c:v>4.5089872656249996</c:v>
                </c:pt>
                <c:pt idx="159">
                  <c:v>3.9438505468749998</c:v>
                </c:pt>
                <c:pt idx="160">
                  <c:v>3.4101103125000001</c:v>
                </c:pt>
                <c:pt idx="161">
                  <c:v>3.0019560156249998</c:v>
                </c:pt>
                <c:pt idx="162">
                  <c:v>2.8763700781249999</c:v>
                </c:pt>
                <c:pt idx="163">
                  <c:v>-1.2106484375E-2</c:v>
                </c:pt>
                <c:pt idx="164">
                  <c:v>-1.2106484375E-2</c:v>
                </c:pt>
                <c:pt idx="165">
                  <c:v>-1.2106484375E-2</c:v>
                </c:pt>
                <c:pt idx="166">
                  <c:v>-1.2106484375E-2</c:v>
                </c:pt>
                <c:pt idx="167">
                  <c:v>-1.2106484375E-2</c:v>
                </c:pt>
                <c:pt idx="168">
                  <c:v>1.9290000000000002E-2</c:v>
                </c:pt>
                <c:pt idx="169">
                  <c:v>8.2082968749999999E-2</c:v>
                </c:pt>
                <c:pt idx="170">
                  <c:v>-1.9900850000000001</c:v>
                </c:pt>
                <c:pt idx="171">
                  <c:v>-2.900583046875</c:v>
                </c:pt>
                <c:pt idx="172">
                  <c:v>-2.6494111718750002</c:v>
                </c:pt>
                <c:pt idx="173">
                  <c:v>-1.707516640625</c:v>
                </c:pt>
                <c:pt idx="174">
                  <c:v>-0.73422562499999999</c:v>
                </c:pt>
                <c:pt idx="175">
                  <c:v>-0.64003617187499995</c:v>
                </c:pt>
                <c:pt idx="176">
                  <c:v>-0.76562210937499997</c:v>
                </c:pt>
                <c:pt idx="177">
                  <c:v>-1.016793984375</c:v>
                </c:pt>
                <c:pt idx="178">
                  <c:v>-2.2098603906249998</c:v>
                </c:pt>
                <c:pt idx="179">
                  <c:v>-2.1470674218750001</c:v>
                </c:pt>
                <c:pt idx="180">
                  <c:v>-1.236569375</c:v>
                </c:pt>
                <c:pt idx="181">
                  <c:v>-0.48305375</c:v>
                </c:pt>
                <c:pt idx="182">
                  <c:v>-0.45165726562500003</c:v>
                </c:pt>
                <c:pt idx="183">
                  <c:v>-0.51445023437500004</c:v>
                </c:pt>
                <c:pt idx="184">
                  <c:v>0.176272421875</c:v>
                </c:pt>
                <c:pt idx="185">
                  <c:v>0.33325484374999997</c:v>
                </c:pt>
                <c:pt idx="186">
                  <c:v>0.176272421875</c:v>
                </c:pt>
                <c:pt idx="187">
                  <c:v>5.0686484375E-2</c:v>
                </c:pt>
                <c:pt idx="188">
                  <c:v>1.9290000000000002E-2</c:v>
                </c:pt>
                <c:pt idx="189">
                  <c:v>-4.3502968750000003E-2</c:v>
                </c:pt>
                <c:pt idx="190">
                  <c:v>-7.4899453125000001E-2</c:v>
                </c:pt>
                <c:pt idx="191">
                  <c:v>-7.4899453125000001E-2</c:v>
                </c:pt>
                <c:pt idx="192">
                  <c:v>2.4682157812500001</c:v>
                </c:pt>
                <c:pt idx="193">
                  <c:v>3.8810575781250001</c:v>
                </c:pt>
                <c:pt idx="194">
                  <c:v>3.9752470312499999</c:v>
                </c:pt>
                <c:pt idx="195">
                  <c:v>3.5670927343750001</c:v>
                </c:pt>
                <c:pt idx="196">
                  <c:v>2.9391630468750001</c:v>
                </c:pt>
                <c:pt idx="197">
                  <c:v>2.4996122656250002</c:v>
                </c:pt>
                <c:pt idx="198">
                  <c:v>2.7821806250000001</c:v>
                </c:pt>
                <c:pt idx="199">
                  <c:v>2.9391630468750001</c:v>
                </c:pt>
                <c:pt idx="200">
                  <c:v>4.4461942968750003</c:v>
                </c:pt>
                <c:pt idx="201">
                  <c:v>4.7287626562499998</c:v>
                </c:pt>
                <c:pt idx="202">
                  <c:v>4.320608359375</c:v>
                </c:pt>
                <c:pt idx="203">
                  <c:v>3.6612821874999999</c:v>
                </c:pt>
                <c:pt idx="204">
                  <c:v>3.22173140625</c:v>
                </c:pt>
                <c:pt idx="205">
                  <c:v>3.0019560156249998</c:v>
                </c:pt>
                <c:pt idx="206">
                  <c:v>0.20766890625000001</c:v>
                </c:pt>
                <c:pt idx="207">
                  <c:v>1.9290000000000002E-2</c:v>
                </c:pt>
                <c:pt idx="208">
                  <c:v>-1.2106484375E-2</c:v>
                </c:pt>
                <c:pt idx="209">
                  <c:v>1.9290000000000002E-2</c:v>
                </c:pt>
                <c:pt idx="210">
                  <c:v>-1.2106484375E-2</c:v>
                </c:pt>
                <c:pt idx="211">
                  <c:v>1.9290000000000002E-2</c:v>
                </c:pt>
                <c:pt idx="212">
                  <c:v>-1.2106484375E-2</c:v>
                </c:pt>
                <c:pt idx="213">
                  <c:v>-0.326071328125</c:v>
                </c:pt>
                <c:pt idx="214">
                  <c:v>-2.42963578125</c:v>
                </c:pt>
                <c:pt idx="215">
                  <c:v>-2.5552217187499999</c:v>
                </c:pt>
                <c:pt idx="216">
                  <c:v>-1.707516640625</c:v>
                </c:pt>
                <c:pt idx="217">
                  <c:v>-0.64003617187499995</c:v>
                </c:pt>
                <c:pt idx="218">
                  <c:v>-0.57724320312499999</c:v>
                </c:pt>
                <c:pt idx="219">
                  <c:v>-0.57724320312499999</c:v>
                </c:pt>
                <c:pt idx="220">
                  <c:v>-0.57724320312499999</c:v>
                </c:pt>
                <c:pt idx="221">
                  <c:v>-1.3621553125000001</c:v>
                </c:pt>
                <c:pt idx="222">
                  <c:v>-1.7703096093749999</c:v>
                </c:pt>
                <c:pt idx="223">
                  <c:v>-1.17377640625</c:v>
                </c:pt>
                <c:pt idx="224">
                  <c:v>-0.51445023437500004</c:v>
                </c:pt>
                <c:pt idx="225">
                  <c:v>-0.51445023437500004</c:v>
                </c:pt>
                <c:pt idx="226">
                  <c:v>-0.60863968749999997</c:v>
                </c:pt>
                <c:pt idx="227">
                  <c:v>-0.82841507812500004</c:v>
                </c:pt>
                <c:pt idx="228">
                  <c:v>0.27046187500000002</c:v>
                </c:pt>
                <c:pt idx="229">
                  <c:v>0.113479453125</c:v>
                </c:pt>
                <c:pt idx="230">
                  <c:v>1.9290000000000002E-2</c:v>
                </c:pt>
                <c:pt idx="231">
                  <c:v>1.9290000000000002E-2</c:v>
                </c:pt>
                <c:pt idx="232">
                  <c:v>-1.2106484375E-2</c:v>
                </c:pt>
                <c:pt idx="233">
                  <c:v>-4.3502968750000003E-2</c:v>
                </c:pt>
                <c:pt idx="234">
                  <c:v>-4.3502968750000003E-2</c:v>
                </c:pt>
                <c:pt idx="235">
                  <c:v>0.83559859375000001</c:v>
                </c:pt>
                <c:pt idx="236">
                  <c:v>3.4101103125000001</c:v>
                </c:pt>
                <c:pt idx="237">
                  <c:v>4.1322294531250003</c:v>
                </c:pt>
                <c:pt idx="238">
                  <c:v>3.9752470312499999</c:v>
                </c:pt>
                <c:pt idx="239">
                  <c:v>3.4101103125000001</c:v>
                </c:pt>
                <c:pt idx="240">
                  <c:v>2.8763700781249999</c:v>
                </c:pt>
                <c:pt idx="241">
                  <c:v>2.6565946875000002</c:v>
                </c:pt>
                <c:pt idx="242">
                  <c:v>2.8449735937499998</c:v>
                </c:pt>
                <c:pt idx="243">
                  <c:v>3.3159208593749998</c:v>
                </c:pt>
                <c:pt idx="244">
                  <c:v>4.3834013281250002</c:v>
                </c:pt>
                <c:pt idx="245">
                  <c:v>4.1950224218749996</c:v>
                </c:pt>
                <c:pt idx="246">
                  <c:v>3.5984892187500002</c:v>
                </c:pt>
                <c:pt idx="247">
                  <c:v>3.0019560156249998</c:v>
                </c:pt>
                <c:pt idx="248">
                  <c:v>2.279836875</c:v>
                </c:pt>
                <c:pt idx="249">
                  <c:v>2.1856474218750002</c:v>
                </c:pt>
                <c:pt idx="250">
                  <c:v>-1.2106484375E-2</c:v>
                </c:pt>
                <c:pt idx="251">
                  <c:v>-1.2106484375E-2</c:v>
                </c:pt>
                <c:pt idx="252">
                  <c:v>-1.2106484375E-2</c:v>
                </c:pt>
                <c:pt idx="253">
                  <c:v>-1.2106484375E-2</c:v>
                </c:pt>
                <c:pt idx="254">
                  <c:v>1.9290000000000002E-2</c:v>
                </c:pt>
                <c:pt idx="255">
                  <c:v>1.9290000000000002E-2</c:v>
                </c:pt>
                <c:pt idx="256">
                  <c:v>5.0686484375E-2</c:v>
                </c:pt>
                <c:pt idx="257">
                  <c:v>-1.17377640625</c:v>
                </c:pt>
                <c:pt idx="258">
                  <c:v>-2.3040498437500001</c:v>
                </c:pt>
                <c:pt idx="259">
                  <c:v>-2.1470674218750001</c:v>
                </c:pt>
                <c:pt idx="260">
                  <c:v>-1.393551796875</c:v>
                </c:pt>
                <c:pt idx="261">
                  <c:v>-0.64003617187499995</c:v>
                </c:pt>
                <c:pt idx="262">
                  <c:v>-0.51445023437500004</c:v>
                </c:pt>
                <c:pt idx="263">
                  <c:v>-0.64003617187499995</c:v>
                </c:pt>
                <c:pt idx="264">
                  <c:v>-0.79701859374999995</c:v>
                </c:pt>
                <c:pt idx="265">
                  <c:v>-1.1109834375000001</c:v>
                </c:pt>
                <c:pt idx="266">
                  <c:v>-0.85981156250000002</c:v>
                </c:pt>
                <c:pt idx="267">
                  <c:v>-0.67143265625000004</c:v>
                </c:pt>
                <c:pt idx="268">
                  <c:v>-0.51445023437500004</c:v>
                </c:pt>
                <c:pt idx="269">
                  <c:v>-0.48305375</c:v>
                </c:pt>
                <c:pt idx="270">
                  <c:v>-0.51445023437500004</c:v>
                </c:pt>
                <c:pt idx="271">
                  <c:v>-0.73422562499999999</c:v>
                </c:pt>
                <c:pt idx="272">
                  <c:v>0.36465132812500001</c:v>
                </c:pt>
                <c:pt idx="273">
                  <c:v>0.176272421875</c:v>
                </c:pt>
                <c:pt idx="274">
                  <c:v>8.2082968749999999E-2</c:v>
                </c:pt>
                <c:pt idx="275">
                  <c:v>1.9290000000000002E-2</c:v>
                </c:pt>
                <c:pt idx="276">
                  <c:v>-1.2106484375E-2</c:v>
                </c:pt>
                <c:pt idx="277">
                  <c:v>-4.3502968750000003E-2</c:v>
                </c:pt>
                <c:pt idx="278">
                  <c:v>-1.2106484375E-2</c:v>
                </c:pt>
                <c:pt idx="279">
                  <c:v>2.0600614843749998</c:v>
                </c:pt>
                <c:pt idx="280">
                  <c:v>3.6298857031249998</c:v>
                </c:pt>
                <c:pt idx="281">
                  <c:v>3.9124540625000002</c:v>
                </c:pt>
                <c:pt idx="282">
                  <c:v>3.53569625</c:v>
                </c:pt>
                <c:pt idx="283">
                  <c:v>2.9705595312500002</c:v>
                </c:pt>
                <c:pt idx="284">
                  <c:v>2.4054228124999999</c:v>
                </c:pt>
                <c:pt idx="285">
                  <c:v>2.3740263281249998</c:v>
                </c:pt>
                <c:pt idx="286">
                  <c:v>2.8763700781249999</c:v>
                </c:pt>
                <c:pt idx="287">
                  <c:v>3.4729032812499998</c:v>
                </c:pt>
                <c:pt idx="288">
                  <c:v>4.320608359375</c:v>
                </c:pt>
                <c:pt idx="289">
                  <c:v>4.006643515625</c:v>
                </c:pt>
                <c:pt idx="290">
                  <c:v>3.3473173437499999</c:v>
                </c:pt>
                <c:pt idx="291">
                  <c:v>2.8135771093750002</c:v>
                </c:pt>
                <c:pt idx="292">
                  <c:v>2.5624052343749999</c:v>
                </c:pt>
                <c:pt idx="293">
                  <c:v>2.6879911718749998</c:v>
                </c:pt>
                <c:pt idx="294">
                  <c:v>5.0686484375E-2</c:v>
                </c:pt>
                <c:pt idx="295">
                  <c:v>1.9290000000000002E-2</c:v>
                </c:pt>
                <c:pt idx="296">
                  <c:v>1.9290000000000002E-2</c:v>
                </c:pt>
                <c:pt idx="297">
                  <c:v>1.9290000000000002E-2</c:v>
                </c:pt>
                <c:pt idx="298">
                  <c:v>1.9290000000000002E-2</c:v>
                </c:pt>
                <c:pt idx="299">
                  <c:v>5.0686484375E-2</c:v>
                </c:pt>
                <c:pt idx="300">
                  <c:v>5.0686484375E-2</c:v>
                </c:pt>
                <c:pt idx="301">
                  <c:v>-2.0842744531249999</c:v>
                </c:pt>
                <c:pt idx="302">
                  <c:v>-2.9319795312500001</c:v>
                </c:pt>
                <c:pt idx="303">
                  <c:v>-2.4610322656250001</c:v>
                </c:pt>
                <c:pt idx="304">
                  <c:v>-1.236569375</c:v>
                </c:pt>
                <c:pt idx="305">
                  <c:v>-0.54584671875000002</c:v>
                </c:pt>
                <c:pt idx="306">
                  <c:v>-0.45165726562500003</c:v>
                </c:pt>
                <c:pt idx="307">
                  <c:v>-0.54584671875000002</c:v>
                </c:pt>
                <c:pt idx="308">
                  <c:v>-0.89120804687499999</c:v>
                </c:pt>
                <c:pt idx="309">
                  <c:v>-1.079586953125</c:v>
                </c:pt>
                <c:pt idx="310">
                  <c:v>-0.60863968749999997</c:v>
                </c:pt>
                <c:pt idx="311">
                  <c:v>-0.42026078124999999</c:v>
                </c:pt>
                <c:pt idx="312">
                  <c:v>-0.38886429687500002</c:v>
                </c:pt>
                <c:pt idx="313">
                  <c:v>-0.45165726562500003</c:v>
                </c:pt>
                <c:pt idx="314">
                  <c:v>-0.57724320312499999</c:v>
                </c:pt>
                <c:pt idx="315">
                  <c:v>1.9290000000000002E-2</c:v>
                </c:pt>
                <c:pt idx="316">
                  <c:v>0.1448759375</c:v>
                </c:pt>
                <c:pt idx="317">
                  <c:v>5.0686484375E-2</c:v>
                </c:pt>
                <c:pt idx="318">
                  <c:v>-1.2106484375E-2</c:v>
                </c:pt>
                <c:pt idx="319">
                  <c:v>-4.3502968750000003E-2</c:v>
                </c:pt>
                <c:pt idx="320">
                  <c:v>-4.3502968750000003E-2</c:v>
                </c:pt>
                <c:pt idx="321">
                  <c:v>-4.3502968750000003E-2</c:v>
                </c:pt>
                <c:pt idx="322">
                  <c:v>-4.3502968750000003E-2</c:v>
                </c:pt>
                <c:pt idx="323">
                  <c:v>2.4996122656250002</c:v>
                </c:pt>
                <c:pt idx="324">
                  <c:v>3.1903349218749999</c:v>
                </c:pt>
                <c:pt idx="325">
                  <c:v>2.9391630468750001</c:v>
                </c:pt>
                <c:pt idx="326">
                  <c:v>2.3426298437500002</c:v>
                </c:pt>
                <c:pt idx="327">
                  <c:v>1.808889609375</c:v>
                </c:pt>
                <c:pt idx="328">
                  <c:v>1.5263212500000001</c:v>
                </c:pt>
                <c:pt idx="329">
                  <c:v>1.58911421875</c:v>
                </c:pt>
                <c:pt idx="330">
                  <c:v>1.7774931249999999</c:v>
                </c:pt>
                <c:pt idx="331">
                  <c:v>3.0019560156249998</c:v>
                </c:pt>
                <c:pt idx="332">
                  <c:v>3.1589384374999998</c:v>
                </c:pt>
                <c:pt idx="333">
                  <c:v>2.8763700781249999</c:v>
                </c:pt>
                <c:pt idx="334">
                  <c:v>2.5310087499999998</c:v>
                </c:pt>
                <c:pt idx="335">
                  <c:v>2.3740263281249998</c:v>
                </c:pt>
                <c:pt idx="336">
                  <c:v>2.4682157812500001</c:v>
                </c:pt>
                <c:pt idx="337">
                  <c:v>1.9290000000000002E-2</c:v>
                </c:pt>
                <c:pt idx="338">
                  <c:v>-1.2106484375E-2</c:v>
                </c:pt>
                <c:pt idx="339">
                  <c:v>-4.3502968750000003E-2</c:v>
                </c:pt>
                <c:pt idx="340">
                  <c:v>-1.2106484375E-2</c:v>
                </c:pt>
                <c:pt idx="341">
                  <c:v>-1.2106484375E-2</c:v>
                </c:pt>
                <c:pt idx="342">
                  <c:v>-1.2106484375E-2</c:v>
                </c:pt>
                <c:pt idx="343">
                  <c:v>5.0686484375E-2</c:v>
                </c:pt>
                <c:pt idx="344">
                  <c:v>-0.20048539062500001</c:v>
                </c:pt>
                <c:pt idx="345">
                  <c:v>-2.0842744531249999</c:v>
                </c:pt>
                <c:pt idx="346">
                  <c:v>-1.9272920312499999</c:v>
                </c:pt>
                <c:pt idx="347">
                  <c:v>-1.016793984375</c:v>
                </c:pt>
                <c:pt idx="348">
                  <c:v>-0.42026078124999999</c:v>
                </c:pt>
                <c:pt idx="349">
                  <c:v>-0.35746781249999998</c:v>
                </c:pt>
                <c:pt idx="350">
                  <c:v>-0.42026078124999999</c:v>
                </c:pt>
                <c:pt idx="351">
                  <c:v>-0.64003617187499995</c:v>
                </c:pt>
                <c:pt idx="352">
                  <c:v>-1.1109834375000001</c:v>
                </c:pt>
                <c:pt idx="353">
                  <c:v>-1.0481904687500001</c:v>
                </c:pt>
                <c:pt idx="354">
                  <c:v>-0.73422562499999999</c:v>
                </c:pt>
                <c:pt idx="355">
                  <c:v>-0.60863968749999997</c:v>
                </c:pt>
                <c:pt idx="356">
                  <c:v>-0.67143265625000004</c:v>
                </c:pt>
                <c:pt idx="357">
                  <c:v>-0.70282914062500002</c:v>
                </c:pt>
                <c:pt idx="358">
                  <c:v>-0.98539750000000004</c:v>
                </c:pt>
                <c:pt idx="359">
                  <c:v>0.176272421875</c:v>
                </c:pt>
                <c:pt idx="360">
                  <c:v>8.2082968749999999E-2</c:v>
                </c:pt>
                <c:pt idx="361">
                  <c:v>1.9290000000000002E-2</c:v>
                </c:pt>
                <c:pt idx="362">
                  <c:v>1.9290000000000002E-2</c:v>
                </c:pt>
                <c:pt idx="363">
                  <c:v>-1.2106484375E-2</c:v>
                </c:pt>
                <c:pt idx="364">
                  <c:v>-1.2106484375E-2</c:v>
                </c:pt>
                <c:pt idx="365">
                  <c:v>1.9290000000000002E-2</c:v>
                </c:pt>
                <c:pt idx="366">
                  <c:v>1.3693388281250001</c:v>
                </c:pt>
                <c:pt idx="367">
                  <c:v>2.6879911718749998</c:v>
                </c:pt>
                <c:pt idx="368">
                  <c:v>2.9077665625</c:v>
                </c:pt>
                <c:pt idx="369">
                  <c:v>2.4996122656250002</c:v>
                </c:pt>
                <c:pt idx="370">
                  <c:v>1.8716825781249999</c:v>
                </c:pt>
                <c:pt idx="371">
                  <c:v>1.432131796875</c:v>
                </c:pt>
                <c:pt idx="372">
                  <c:v>1.3693388281250001</c:v>
                </c:pt>
                <c:pt idx="373">
                  <c:v>1.808889609375</c:v>
                </c:pt>
                <c:pt idx="374">
                  <c:v>2.8135771093750002</c:v>
                </c:pt>
                <c:pt idx="375">
                  <c:v>3.378713828125</c:v>
                </c:pt>
                <c:pt idx="376">
                  <c:v>3.1589384374999998</c:v>
                </c:pt>
                <c:pt idx="377">
                  <c:v>2.750784140625</c:v>
                </c:pt>
                <c:pt idx="378">
                  <c:v>2.7193876562499999</c:v>
                </c:pt>
                <c:pt idx="379">
                  <c:v>2.4996122656250002</c:v>
                </c:pt>
                <c:pt idx="380">
                  <c:v>2.5310087499999998</c:v>
                </c:pt>
                <c:pt idx="381">
                  <c:v>-4.3502968750000003E-2</c:v>
                </c:pt>
                <c:pt idx="382">
                  <c:v>-4.3502968750000003E-2</c:v>
                </c:pt>
                <c:pt idx="383">
                  <c:v>-1.2106484375E-2</c:v>
                </c:pt>
                <c:pt idx="384">
                  <c:v>-1.2106484375E-2</c:v>
                </c:pt>
                <c:pt idx="385">
                  <c:v>-1.2106484375E-2</c:v>
                </c:pt>
                <c:pt idx="386">
                  <c:v>1.9290000000000002E-2</c:v>
                </c:pt>
                <c:pt idx="387">
                  <c:v>8.2082968749999999E-2</c:v>
                </c:pt>
                <c:pt idx="388">
                  <c:v>-1.48774125</c:v>
                </c:pt>
                <c:pt idx="389">
                  <c:v>-1.7703096093749999</c:v>
                </c:pt>
                <c:pt idx="390">
                  <c:v>-1.1109834375000001</c:v>
                </c:pt>
                <c:pt idx="391">
                  <c:v>-0.67143265625000004</c:v>
                </c:pt>
                <c:pt idx="392">
                  <c:v>-0.60863968749999997</c:v>
                </c:pt>
                <c:pt idx="393">
                  <c:v>-0.57724320312499999</c:v>
                </c:pt>
                <c:pt idx="394">
                  <c:v>-0.64003617187499995</c:v>
                </c:pt>
                <c:pt idx="395">
                  <c:v>-0.76562210937499997</c:v>
                </c:pt>
                <c:pt idx="396">
                  <c:v>-1.2993623437499999</c:v>
                </c:pt>
                <c:pt idx="397">
                  <c:v>-1.0481904687500001</c:v>
                </c:pt>
                <c:pt idx="398">
                  <c:v>-0.54584671875000002</c:v>
                </c:pt>
                <c:pt idx="399">
                  <c:v>-0.48305375</c:v>
                </c:pt>
                <c:pt idx="400">
                  <c:v>-0.76562210937499997</c:v>
                </c:pt>
                <c:pt idx="401">
                  <c:v>-1.0481904687500001</c:v>
                </c:pt>
                <c:pt idx="402">
                  <c:v>-0.35746781249999998</c:v>
                </c:pt>
                <c:pt idx="403">
                  <c:v>0.1448759375</c:v>
                </c:pt>
                <c:pt idx="404">
                  <c:v>8.2082968749999999E-2</c:v>
                </c:pt>
                <c:pt idx="405">
                  <c:v>1.9290000000000002E-2</c:v>
                </c:pt>
                <c:pt idx="406">
                  <c:v>-4.3502968750000003E-2</c:v>
                </c:pt>
                <c:pt idx="407">
                  <c:v>-7.4899453125000001E-2</c:v>
                </c:pt>
                <c:pt idx="408">
                  <c:v>-7.4899453125000001E-2</c:v>
                </c:pt>
                <c:pt idx="409">
                  <c:v>-4.3502968750000003E-2</c:v>
                </c:pt>
                <c:pt idx="410">
                  <c:v>1.8716825781249999</c:v>
                </c:pt>
                <c:pt idx="411">
                  <c:v>2.6251982031250001</c:v>
                </c:pt>
                <c:pt idx="412">
                  <c:v>2.4682157812500001</c:v>
                </c:pt>
                <c:pt idx="413">
                  <c:v>1.9030790625</c:v>
                </c:pt>
                <c:pt idx="414">
                  <c:v>1.3693388281250001</c:v>
                </c:pt>
                <c:pt idx="415">
                  <c:v>0.99258101562500001</c:v>
                </c:pt>
                <c:pt idx="416">
                  <c:v>1.0239775</c:v>
                </c:pt>
                <c:pt idx="417">
                  <c:v>1.275149375</c:v>
                </c:pt>
                <c:pt idx="418">
                  <c:v>2.7821806250000001</c:v>
                </c:pt>
                <c:pt idx="419">
                  <c:v>3.2845243750000002</c:v>
                </c:pt>
                <c:pt idx="420">
                  <c:v>3.0333524999999999</c:v>
                </c:pt>
                <c:pt idx="421">
                  <c:v>2.5624052343749999</c:v>
                </c:pt>
                <c:pt idx="422">
                  <c:v>2.1856474218750002</c:v>
                </c:pt>
                <c:pt idx="423">
                  <c:v>2.1856474218750002</c:v>
                </c:pt>
                <c:pt idx="424">
                  <c:v>0.1448759375</c:v>
                </c:pt>
                <c:pt idx="425">
                  <c:v>-1.2106484375E-2</c:v>
                </c:pt>
                <c:pt idx="426">
                  <c:v>-1.2106484375E-2</c:v>
                </c:pt>
                <c:pt idx="427">
                  <c:v>-1.2106484375E-2</c:v>
                </c:pt>
                <c:pt idx="428">
                  <c:v>-1.2106484375E-2</c:v>
                </c:pt>
                <c:pt idx="429">
                  <c:v>-1.2106484375E-2</c:v>
                </c:pt>
                <c:pt idx="430">
                  <c:v>-1.2106484375E-2</c:v>
                </c:pt>
                <c:pt idx="431">
                  <c:v>-1.2106484375E-2</c:v>
                </c:pt>
                <c:pt idx="432">
                  <c:v>-1.6761201562500001</c:v>
                </c:pt>
                <c:pt idx="433">
                  <c:v>-1.4249482812500001</c:v>
                </c:pt>
                <c:pt idx="434">
                  <c:v>-0.64003617187499995</c:v>
                </c:pt>
                <c:pt idx="435">
                  <c:v>-0.38886429687500002</c:v>
                </c:pt>
                <c:pt idx="436">
                  <c:v>-0.35746781249999998</c:v>
                </c:pt>
                <c:pt idx="437">
                  <c:v>-0.38886429687500002</c:v>
                </c:pt>
                <c:pt idx="438">
                  <c:v>-0.48305375</c:v>
                </c:pt>
                <c:pt idx="439">
                  <c:v>-0.82841507812500004</c:v>
                </c:pt>
                <c:pt idx="440">
                  <c:v>-1.48774125</c:v>
                </c:pt>
                <c:pt idx="441">
                  <c:v>-2.1470674218750001</c:v>
                </c:pt>
                <c:pt idx="442">
                  <c:v>-2.1470674218750001</c:v>
                </c:pt>
                <c:pt idx="443">
                  <c:v>-1.80170609375</c:v>
                </c:pt>
                <c:pt idx="444">
                  <c:v>-1.707516640625</c:v>
                </c:pt>
                <c:pt idx="445">
                  <c:v>-1.236569375</c:v>
                </c:pt>
                <c:pt idx="446">
                  <c:v>1.9290000000000002E-2</c:v>
                </c:pt>
                <c:pt idx="447">
                  <c:v>8.2082968749999999E-2</c:v>
                </c:pt>
                <c:pt idx="448">
                  <c:v>8.2082968749999999E-2</c:v>
                </c:pt>
                <c:pt idx="449">
                  <c:v>5.0686484375E-2</c:v>
                </c:pt>
                <c:pt idx="450">
                  <c:v>1.9290000000000002E-2</c:v>
                </c:pt>
                <c:pt idx="451">
                  <c:v>-1.2106484375E-2</c:v>
                </c:pt>
                <c:pt idx="452">
                  <c:v>-1.2106484375E-2</c:v>
                </c:pt>
                <c:pt idx="453">
                  <c:v>0.42744429687500002</c:v>
                </c:pt>
                <c:pt idx="454">
                  <c:v>2.3426298437500002</c:v>
                </c:pt>
                <c:pt idx="455">
                  <c:v>2.7821806250000001</c:v>
                </c:pt>
                <c:pt idx="456">
                  <c:v>2.436819296875</c:v>
                </c:pt>
                <c:pt idx="457">
                  <c:v>1.808889609375</c:v>
                </c:pt>
                <c:pt idx="458">
                  <c:v>1.2437528906249999</c:v>
                </c:pt>
                <c:pt idx="459">
                  <c:v>0.89839156249999996</c:v>
                </c:pt>
                <c:pt idx="460">
                  <c:v>1.2123564062500001</c:v>
                </c:pt>
                <c:pt idx="461">
                  <c:v>2.2170439062499998</c:v>
                </c:pt>
                <c:pt idx="462">
                  <c:v>3.4415067968750002</c:v>
                </c:pt>
                <c:pt idx="463">
                  <c:v>3.4101103125000001</c:v>
                </c:pt>
                <c:pt idx="464">
                  <c:v>2.7193876562499999</c:v>
                </c:pt>
                <c:pt idx="465">
                  <c:v>2.0600614843749998</c:v>
                </c:pt>
                <c:pt idx="466">
                  <c:v>1.7147001562499999</c:v>
                </c:pt>
                <c:pt idx="467">
                  <c:v>1.9344755468749999</c:v>
                </c:pt>
                <c:pt idx="468">
                  <c:v>1.9290000000000002E-2</c:v>
                </c:pt>
                <c:pt idx="469">
                  <c:v>-4.3502968750000003E-2</c:v>
                </c:pt>
                <c:pt idx="470">
                  <c:v>-4.3502968750000003E-2</c:v>
                </c:pt>
                <c:pt idx="471">
                  <c:v>-1.2106484375E-2</c:v>
                </c:pt>
                <c:pt idx="472">
                  <c:v>-4.3502968750000003E-2</c:v>
                </c:pt>
                <c:pt idx="473">
                  <c:v>-1.2106484375E-2</c:v>
                </c:pt>
                <c:pt idx="474">
                  <c:v>1.9290000000000002E-2</c:v>
                </c:pt>
                <c:pt idx="475">
                  <c:v>-0.10629593750000001</c:v>
                </c:pt>
                <c:pt idx="476">
                  <c:v>-1.4249482812500001</c:v>
                </c:pt>
                <c:pt idx="477">
                  <c:v>-0.92260453124999997</c:v>
                </c:pt>
                <c:pt idx="478">
                  <c:v>-0.60863968749999997</c:v>
                </c:pt>
                <c:pt idx="479">
                  <c:v>-0.54584671875000002</c:v>
                </c:pt>
                <c:pt idx="480">
                  <c:v>-0.57724320312499999</c:v>
                </c:pt>
                <c:pt idx="481">
                  <c:v>-0.73422562499999999</c:v>
                </c:pt>
                <c:pt idx="482">
                  <c:v>-0.85981156250000002</c:v>
                </c:pt>
                <c:pt idx="483">
                  <c:v>-2.1470674218750001</c:v>
                </c:pt>
                <c:pt idx="484">
                  <c:v>-3.1517549218749998</c:v>
                </c:pt>
                <c:pt idx="485">
                  <c:v>-3.1203584375000002</c:v>
                </c:pt>
                <c:pt idx="486">
                  <c:v>-2.5552217187499999</c:v>
                </c:pt>
                <c:pt idx="487">
                  <c:v>-2.0528779687499998</c:v>
                </c:pt>
                <c:pt idx="488">
                  <c:v>-1.8644990625</c:v>
                </c:pt>
                <c:pt idx="489">
                  <c:v>-2.1784639062500002</c:v>
                </c:pt>
                <c:pt idx="490">
                  <c:v>8.2082968749999999E-2</c:v>
                </c:pt>
                <c:pt idx="491">
                  <c:v>0.113479453125</c:v>
                </c:pt>
                <c:pt idx="492">
                  <c:v>5.0686484375E-2</c:v>
                </c:pt>
                <c:pt idx="493">
                  <c:v>-1.2106484375E-2</c:v>
                </c:pt>
                <c:pt idx="494">
                  <c:v>-7.4899453125000001E-2</c:v>
                </c:pt>
                <c:pt idx="495">
                  <c:v>-7.4899453125000001E-2</c:v>
                </c:pt>
                <c:pt idx="496">
                  <c:v>-7.4899453125000001E-2</c:v>
                </c:pt>
                <c:pt idx="497">
                  <c:v>1.0239775</c:v>
                </c:pt>
                <c:pt idx="498">
                  <c:v>2.5624052343749999</c:v>
                </c:pt>
                <c:pt idx="499">
                  <c:v>2.59380171875</c:v>
                </c:pt>
                <c:pt idx="500">
                  <c:v>1.8402860937500001</c:v>
                </c:pt>
                <c:pt idx="501">
                  <c:v>1.118166953125</c:v>
                </c:pt>
                <c:pt idx="502">
                  <c:v>0.67861617187500001</c:v>
                </c:pt>
                <c:pt idx="503">
                  <c:v>0.71001265624999998</c:v>
                </c:pt>
                <c:pt idx="504">
                  <c:v>1.1495634374999999</c:v>
                </c:pt>
                <c:pt idx="505">
                  <c:v>2.3112333593750001</c:v>
                </c:pt>
                <c:pt idx="506">
                  <c:v>3.1589384374999998</c:v>
                </c:pt>
                <c:pt idx="507">
                  <c:v>3.0333524999999999</c:v>
                </c:pt>
                <c:pt idx="508">
                  <c:v>2.4996122656250002</c:v>
                </c:pt>
                <c:pt idx="509">
                  <c:v>2.0914579687499999</c:v>
                </c:pt>
                <c:pt idx="510">
                  <c:v>1.9030790625</c:v>
                </c:pt>
                <c:pt idx="511">
                  <c:v>2.2484403906249999</c:v>
                </c:pt>
                <c:pt idx="512">
                  <c:v>1.9290000000000002E-2</c:v>
                </c:pt>
                <c:pt idx="513">
                  <c:v>1.9290000000000002E-2</c:v>
                </c:pt>
                <c:pt idx="514">
                  <c:v>-1.2106484375E-2</c:v>
                </c:pt>
                <c:pt idx="515">
                  <c:v>-1.2106484375E-2</c:v>
                </c:pt>
                <c:pt idx="516">
                  <c:v>-1.2106484375E-2</c:v>
                </c:pt>
                <c:pt idx="517">
                  <c:v>-1.2106484375E-2</c:v>
                </c:pt>
                <c:pt idx="518">
                  <c:v>1.9290000000000002E-2</c:v>
                </c:pt>
                <c:pt idx="519">
                  <c:v>-1.2051728906250001</c:v>
                </c:pt>
                <c:pt idx="520">
                  <c:v>-1.6133271874999999</c:v>
                </c:pt>
                <c:pt idx="521">
                  <c:v>-1.0481904687500001</c:v>
                </c:pt>
                <c:pt idx="522">
                  <c:v>-0.60863968749999997</c:v>
                </c:pt>
                <c:pt idx="523">
                  <c:v>-0.48305375</c:v>
                </c:pt>
                <c:pt idx="524">
                  <c:v>-0.51445023437500004</c:v>
                </c:pt>
                <c:pt idx="525">
                  <c:v>-0.64003617187499995</c:v>
                </c:pt>
                <c:pt idx="526">
                  <c:v>-1.2051728906250001</c:v>
                </c:pt>
                <c:pt idx="527">
                  <c:v>-2.7749971093750001</c:v>
                </c:pt>
                <c:pt idx="528">
                  <c:v>-3.5913057031250002</c:v>
                </c:pt>
                <c:pt idx="529">
                  <c:v>-3.4971162499999999</c:v>
                </c:pt>
                <c:pt idx="530">
                  <c:v>-3.1517549218749998</c:v>
                </c:pt>
                <c:pt idx="531">
                  <c:v>-3.4029267968750001</c:v>
                </c:pt>
                <c:pt idx="532">
                  <c:v>-3.5599092187500001</c:v>
                </c:pt>
                <c:pt idx="533">
                  <c:v>-3.68549515625</c:v>
                </c:pt>
                <c:pt idx="534">
                  <c:v>5.0686484375E-2</c:v>
                </c:pt>
                <c:pt idx="535">
                  <c:v>5.0686484375E-2</c:v>
                </c:pt>
                <c:pt idx="536">
                  <c:v>-1.2106484375E-2</c:v>
                </c:pt>
                <c:pt idx="537">
                  <c:v>-4.3502968750000003E-2</c:v>
                </c:pt>
                <c:pt idx="538">
                  <c:v>-1.2106484375E-2</c:v>
                </c:pt>
                <c:pt idx="539">
                  <c:v>-1.2106484375E-2</c:v>
                </c:pt>
                <c:pt idx="540">
                  <c:v>-1.2106484375E-2</c:v>
                </c:pt>
                <c:pt idx="541">
                  <c:v>1.180959921875</c:v>
                </c:pt>
                <c:pt idx="542">
                  <c:v>2.1856474218750002</c:v>
                </c:pt>
                <c:pt idx="543">
                  <c:v>1.808889609375</c:v>
                </c:pt>
                <c:pt idx="544">
                  <c:v>1.1495634374999999</c:v>
                </c:pt>
                <c:pt idx="545">
                  <c:v>0.58442671874999996</c:v>
                </c:pt>
                <c:pt idx="546">
                  <c:v>0.49023726562499997</c:v>
                </c:pt>
                <c:pt idx="547">
                  <c:v>0.61582320312500005</c:v>
                </c:pt>
                <c:pt idx="548">
                  <c:v>0.86699507812499998</c:v>
                </c:pt>
                <c:pt idx="549">
                  <c:v>2.4054228124999999</c:v>
                </c:pt>
                <c:pt idx="550">
                  <c:v>3.0333524999999999</c:v>
                </c:pt>
                <c:pt idx="551">
                  <c:v>2.9391630468750001</c:v>
                </c:pt>
                <c:pt idx="552">
                  <c:v>2.5310087499999998</c:v>
                </c:pt>
                <c:pt idx="553">
                  <c:v>2.0600614843749998</c:v>
                </c:pt>
                <c:pt idx="554">
                  <c:v>1.4635282812499999</c:v>
                </c:pt>
                <c:pt idx="555">
                  <c:v>0.80420210937500003</c:v>
                </c:pt>
                <c:pt idx="556">
                  <c:v>-4.3502968750000003E-2</c:v>
                </c:pt>
                <c:pt idx="557">
                  <c:v>-4.3502968750000003E-2</c:v>
                </c:pt>
                <c:pt idx="558">
                  <c:v>-7.4899453125000001E-2</c:v>
                </c:pt>
                <c:pt idx="559">
                  <c:v>-4.3502968750000003E-2</c:v>
                </c:pt>
                <c:pt idx="560">
                  <c:v>-4.3502968750000003E-2</c:v>
                </c:pt>
                <c:pt idx="561">
                  <c:v>-1.2106484375E-2</c:v>
                </c:pt>
                <c:pt idx="562">
                  <c:v>5.0686484375E-2</c:v>
                </c:pt>
                <c:pt idx="563">
                  <c:v>-1.3621553125000001</c:v>
                </c:pt>
                <c:pt idx="564">
                  <c:v>-1.7703096093749999</c:v>
                </c:pt>
                <c:pt idx="565">
                  <c:v>-1.55053421875</c:v>
                </c:pt>
                <c:pt idx="566">
                  <c:v>-1.17377640625</c:v>
                </c:pt>
                <c:pt idx="567">
                  <c:v>-0.98539750000000004</c:v>
                </c:pt>
                <c:pt idx="568">
                  <c:v>-0.95400101562499995</c:v>
                </c:pt>
                <c:pt idx="569">
                  <c:v>-1.2051728906250001</c:v>
                </c:pt>
                <c:pt idx="570">
                  <c:v>-1.6761201562500001</c:v>
                </c:pt>
                <c:pt idx="571">
                  <c:v>-3.4657197656249998</c:v>
                </c:pt>
                <c:pt idx="572">
                  <c:v>-4.0308564843749997</c:v>
                </c:pt>
                <c:pt idx="573">
                  <c:v>-3.9366670312499998</c:v>
                </c:pt>
                <c:pt idx="574">
                  <c:v>-3.5599092187500001</c:v>
                </c:pt>
                <c:pt idx="575">
                  <c:v>-3.214547890625</c:v>
                </c:pt>
                <c:pt idx="576">
                  <c:v>-2.9319795312500001</c:v>
                </c:pt>
                <c:pt idx="577">
                  <c:v>-1.2679658593750001</c:v>
                </c:pt>
                <c:pt idx="578">
                  <c:v>8.2082968749999999E-2</c:v>
                </c:pt>
                <c:pt idx="579">
                  <c:v>1.9290000000000002E-2</c:v>
                </c:pt>
                <c:pt idx="580">
                  <c:v>-4.3502968750000003E-2</c:v>
                </c:pt>
                <c:pt idx="581">
                  <c:v>-4.3502968750000003E-2</c:v>
                </c:pt>
                <c:pt idx="582">
                  <c:v>-7.4899453125000001E-2</c:v>
                </c:pt>
                <c:pt idx="583">
                  <c:v>-7.4899453125000001E-2</c:v>
                </c:pt>
                <c:pt idx="584">
                  <c:v>-7.4899453125000001E-2</c:v>
                </c:pt>
                <c:pt idx="585">
                  <c:v>1.58911421875</c:v>
                </c:pt>
                <c:pt idx="586">
                  <c:v>2.2484403906249999</c:v>
                </c:pt>
                <c:pt idx="587">
                  <c:v>2.0286650000000002</c:v>
                </c:pt>
                <c:pt idx="588">
                  <c:v>1.4635282812499999</c:v>
                </c:pt>
                <c:pt idx="589">
                  <c:v>0.74140914062499996</c:v>
                </c:pt>
                <c:pt idx="590">
                  <c:v>0.64721968750000003</c:v>
                </c:pt>
                <c:pt idx="591">
                  <c:v>0.83559859375000001</c:v>
                </c:pt>
                <c:pt idx="592">
                  <c:v>1.33794234375</c:v>
                </c:pt>
                <c:pt idx="593">
                  <c:v>2.59380171875</c:v>
                </c:pt>
                <c:pt idx="594">
                  <c:v>2.8449735937499998</c:v>
                </c:pt>
                <c:pt idx="595">
                  <c:v>2.5310087499999998</c:v>
                </c:pt>
                <c:pt idx="596">
                  <c:v>1.7774931249999999</c:v>
                </c:pt>
                <c:pt idx="597">
                  <c:v>0.89839156249999996</c:v>
                </c:pt>
                <c:pt idx="598">
                  <c:v>0.49023726562499997</c:v>
                </c:pt>
                <c:pt idx="599">
                  <c:v>-1.2106484375E-2</c:v>
                </c:pt>
                <c:pt idx="600">
                  <c:v>-4.3502968750000003E-2</c:v>
                </c:pt>
                <c:pt idx="601">
                  <c:v>-1.2106484375E-2</c:v>
                </c:pt>
                <c:pt idx="602">
                  <c:v>1.9290000000000002E-2</c:v>
                </c:pt>
                <c:pt idx="603">
                  <c:v>1.9290000000000002E-2</c:v>
                </c:pt>
                <c:pt idx="604">
                  <c:v>1.9290000000000002E-2</c:v>
                </c:pt>
                <c:pt idx="605">
                  <c:v>5.0686484375E-2</c:v>
                </c:pt>
                <c:pt idx="606">
                  <c:v>-1.2106484375E-2</c:v>
                </c:pt>
                <c:pt idx="607">
                  <c:v>-2.6180146875000001</c:v>
                </c:pt>
                <c:pt idx="608">
                  <c:v>-3.6227021874999998</c:v>
                </c:pt>
                <c:pt idx="609">
                  <c:v>-3.8110810937499999</c:v>
                </c:pt>
                <c:pt idx="610">
                  <c:v>-3.3087373437499998</c:v>
                </c:pt>
                <c:pt idx="611">
                  <c:v>-2.6494111718750002</c:v>
                </c:pt>
                <c:pt idx="612">
                  <c:v>-1.8958955468750001</c:v>
                </c:pt>
                <c:pt idx="613">
                  <c:v>-1.80170609375</c:v>
                </c:pt>
                <c:pt idx="614">
                  <c:v>-2.900583046875</c:v>
                </c:pt>
                <c:pt idx="615">
                  <c:v>-3.8110810937499999</c:v>
                </c:pt>
                <c:pt idx="616">
                  <c:v>-3.6227021874999998</c:v>
                </c:pt>
                <c:pt idx="617">
                  <c:v>-2.9947724999999998</c:v>
                </c:pt>
                <c:pt idx="618">
                  <c:v>-2.272653359375</c:v>
                </c:pt>
                <c:pt idx="619">
                  <c:v>-1.6761201562500001</c:v>
                </c:pt>
                <c:pt idx="620">
                  <c:v>-1.6761201562500001</c:v>
                </c:pt>
                <c:pt idx="621">
                  <c:v>0.113479453125</c:v>
                </c:pt>
                <c:pt idx="622">
                  <c:v>0.113479453125</c:v>
                </c:pt>
                <c:pt idx="623">
                  <c:v>1.9290000000000002E-2</c:v>
                </c:pt>
                <c:pt idx="624">
                  <c:v>-4.3502968750000003E-2</c:v>
                </c:pt>
                <c:pt idx="625">
                  <c:v>-4.3502968750000003E-2</c:v>
                </c:pt>
                <c:pt idx="626">
                  <c:v>-7.4899453125000001E-2</c:v>
                </c:pt>
                <c:pt idx="627">
                  <c:v>-4.3502968750000003E-2</c:v>
                </c:pt>
                <c:pt idx="628">
                  <c:v>0.74140914062499996</c:v>
                </c:pt>
                <c:pt idx="629">
                  <c:v>2.6879911718749998</c:v>
                </c:pt>
                <c:pt idx="630">
                  <c:v>2.9077665625</c:v>
                </c:pt>
                <c:pt idx="631">
                  <c:v>2.5624052343749999</c:v>
                </c:pt>
                <c:pt idx="632">
                  <c:v>1.808889609375</c:v>
                </c:pt>
                <c:pt idx="633">
                  <c:v>0.80420210937500003</c:v>
                </c:pt>
                <c:pt idx="634">
                  <c:v>0.55303023437499998</c:v>
                </c:pt>
                <c:pt idx="635">
                  <c:v>0.83559859375000001</c:v>
                </c:pt>
                <c:pt idx="636">
                  <c:v>2.750784140625</c:v>
                </c:pt>
                <c:pt idx="637">
                  <c:v>3.5670927343750001</c:v>
                </c:pt>
                <c:pt idx="638">
                  <c:v>3.0333524999999999</c:v>
                </c:pt>
                <c:pt idx="639">
                  <c:v>1.96587203125</c:v>
                </c:pt>
                <c:pt idx="640">
                  <c:v>0.86699507812499998</c:v>
                </c:pt>
                <c:pt idx="641">
                  <c:v>0.58442671874999996</c:v>
                </c:pt>
                <c:pt idx="642">
                  <c:v>0.301858359375</c:v>
                </c:pt>
                <c:pt idx="643">
                  <c:v>-1.2106484375E-2</c:v>
                </c:pt>
                <c:pt idx="644">
                  <c:v>1.9290000000000002E-2</c:v>
                </c:pt>
                <c:pt idx="645">
                  <c:v>1.9290000000000002E-2</c:v>
                </c:pt>
                <c:pt idx="646">
                  <c:v>1.9290000000000002E-2</c:v>
                </c:pt>
                <c:pt idx="647">
                  <c:v>-1.2106484375E-2</c:v>
                </c:pt>
                <c:pt idx="648">
                  <c:v>-1.2106484375E-2</c:v>
                </c:pt>
                <c:pt idx="649">
                  <c:v>-1.2106484375E-2</c:v>
                </c:pt>
                <c:pt idx="650">
                  <c:v>-1.958688515625</c:v>
                </c:pt>
                <c:pt idx="651">
                  <c:v>-3.7482881250000002</c:v>
                </c:pt>
                <c:pt idx="652">
                  <c:v>-4.2506318749999998</c:v>
                </c:pt>
                <c:pt idx="653">
                  <c:v>-3.7482881250000002</c:v>
                </c:pt>
                <c:pt idx="654">
                  <c:v>-2.900583046875</c:v>
                </c:pt>
                <c:pt idx="655">
                  <c:v>-2.0214814843750002</c:v>
                </c:pt>
                <c:pt idx="656">
                  <c:v>-1.5191377343750001</c:v>
                </c:pt>
                <c:pt idx="657">
                  <c:v>-1.7389131250000001</c:v>
                </c:pt>
                <c:pt idx="658">
                  <c:v>-3.4343232812500002</c:v>
                </c:pt>
                <c:pt idx="659">
                  <c:v>-3.68549515625</c:v>
                </c:pt>
                <c:pt idx="660">
                  <c:v>-3.05756546875</c:v>
                </c:pt>
                <c:pt idx="661">
                  <c:v>-2.2098603906249998</c:v>
                </c:pt>
                <c:pt idx="662">
                  <c:v>-1.5819307031250001</c:v>
                </c:pt>
                <c:pt idx="663">
                  <c:v>-1.330758828125</c:v>
                </c:pt>
                <c:pt idx="664">
                  <c:v>-0.10629593750000001</c:v>
                </c:pt>
                <c:pt idx="665">
                  <c:v>8.2082968749999999E-2</c:v>
                </c:pt>
                <c:pt idx="666">
                  <c:v>1.9290000000000002E-2</c:v>
                </c:pt>
                <c:pt idx="667">
                  <c:v>-1.2106484375E-2</c:v>
                </c:pt>
                <c:pt idx="668">
                  <c:v>-1.2106484375E-2</c:v>
                </c:pt>
                <c:pt idx="669">
                  <c:v>-4.3502968750000003E-2</c:v>
                </c:pt>
                <c:pt idx="670">
                  <c:v>-4.3502968750000003E-2</c:v>
                </c:pt>
                <c:pt idx="671">
                  <c:v>-4.3502968750000003E-2</c:v>
                </c:pt>
                <c:pt idx="672">
                  <c:v>2.4054228124999999</c:v>
                </c:pt>
                <c:pt idx="673">
                  <c:v>3.0961454687500001</c:v>
                </c:pt>
                <c:pt idx="674">
                  <c:v>2.2170439062499998</c:v>
                </c:pt>
                <c:pt idx="675">
                  <c:v>1.275149375</c:v>
                </c:pt>
                <c:pt idx="676">
                  <c:v>0.77280562500000005</c:v>
                </c:pt>
                <c:pt idx="677">
                  <c:v>0.64721968750000003</c:v>
                </c:pt>
                <c:pt idx="678">
                  <c:v>1.0239775</c:v>
                </c:pt>
                <c:pt idx="679">
                  <c:v>1.8716825781249999</c:v>
                </c:pt>
                <c:pt idx="680">
                  <c:v>3.064748984375</c:v>
                </c:pt>
                <c:pt idx="681">
                  <c:v>2.8449735937499998</c:v>
                </c:pt>
                <c:pt idx="682">
                  <c:v>1.746096640625</c:v>
                </c:pt>
                <c:pt idx="683">
                  <c:v>0.61582320312500005</c:v>
                </c:pt>
                <c:pt idx="684">
                  <c:v>0.52163375000000001</c:v>
                </c:pt>
                <c:pt idx="685">
                  <c:v>0.55303023437499998</c:v>
                </c:pt>
                <c:pt idx="686">
                  <c:v>-1.2106484375E-2</c:v>
                </c:pt>
                <c:pt idx="687">
                  <c:v>1.9290000000000002E-2</c:v>
                </c:pt>
                <c:pt idx="688">
                  <c:v>-1.2106484375E-2</c:v>
                </c:pt>
                <c:pt idx="689">
                  <c:v>-1.2106484375E-2</c:v>
                </c:pt>
                <c:pt idx="690">
                  <c:v>1.9290000000000002E-2</c:v>
                </c:pt>
                <c:pt idx="691">
                  <c:v>1.9290000000000002E-2</c:v>
                </c:pt>
                <c:pt idx="692">
                  <c:v>5.0686484375E-2</c:v>
                </c:pt>
                <c:pt idx="693">
                  <c:v>-0.85981156250000002</c:v>
                </c:pt>
                <c:pt idx="694">
                  <c:v>-3.7482881250000002</c:v>
                </c:pt>
                <c:pt idx="695">
                  <c:v>-4.6901826562500002</c:v>
                </c:pt>
                <c:pt idx="696">
                  <c:v>-4.4076142968749998</c:v>
                </c:pt>
                <c:pt idx="697">
                  <c:v>-3.8110810937499999</c:v>
                </c:pt>
                <c:pt idx="698">
                  <c:v>-2.8377900781249998</c:v>
                </c:pt>
                <c:pt idx="699">
                  <c:v>-1.9272920312499999</c:v>
                </c:pt>
                <c:pt idx="700">
                  <c:v>-1.48774125</c:v>
                </c:pt>
                <c:pt idx="701">
                  <c:v>-2.4610322656250001</c:v>
                </c:pt>
                <c:pt idx="702">
                  <c:v>-3.1517549218749998</c:v>
                </c:pt>
                <c:pt idx="703">
                  <c:v>-2.7122041406249999</c:v>
                </c:pt>
                <c:pt idx="704">
                  <c:v>-1.9272920312499999</c:v>
                </c:pt>
                <c:pt idx="705">
                  <c:v>-1.079586953125</c:v>
                </c:pt>
                <c:pt idx="706">
                  <c:v>-0.67143265625000004</c:v>
                </c:pt>
                <c:pt idx="707">
                  <c:v>-0.92260453124999997</c:v>
                </c:pt>
                <c:pt idx="708">
                  <c:v>0.301858359375</c:v>
                </c:pt>
                <c:pt idx="709">
                  <c:v>0.176272421875</c:v>
                </c:pt>
                <c:pt idx="710">
                  <c:v>5.0686484375E-2</c:v>
                </c:pt>
                <c:pt idx="711">
                  <c:v>-1.2106484375E-2</c:v>
                </c:pt>
                <c:pt idx="712">
                  <c:v>-7.4899453125000001E-2</c:v>
                </c:pt>
                <c:pt idx="713">
                  <c:v>-0.10629593750000001</c:v>
                </c:pt>
                <c:pt idx="714">
                  <c:v>-0.10629593750000001</c:v>
                </c:pt>
                <c:pt idx="715">
                  <c:v>1.6833036718750001</c:v>
                </c:pt>
                <c:pt idx="716">
                  <c:v>3.0961454687500001</c:v>
                </c:pt>
                <c:pt idx="717">
                  <c:v>3.0961454687500001</c:v>
                </c:pt>
                <c:pt idx="718">
                  <c:v>2.279836875</c:v>
                </c:pt>
                <c:pt idx="719">
                  <c:v>1.746096640625</c:v>
                </c:pt>
                <c:pt idx="720">
                  <c:v>0.99258101562500001</c:v>
                </c:pt>
                <c:pt idx="721">
                  <c:v>0.61582320312500005</c:v>
                </c:pt>
                <c:pt idx="722">
                  <c:v>0.67861617187500001</c:v>
                </c:pt>
                <c:pt idx="723">
                  <c:v>1.58911421875</c:v>
                </c:pt>
                <c:pt idx="724">
                  <c:v>1.6205107031249999</c:v>
                </c:pt>
                <c:pt idx="725">
                  <c:v>0.96118453125000003</c:v>
                </c:pt>
                <c:pt idx="726">
                  <c:v>0.39604781249999998</c:v>
                </c:pt>
                <c:pt idx="727">
                  <c:v>0.36465132812500001</c:v>
                </c:pt>
                <c:pt idx="728">
                  <c:v>0.45884078125</c:v>
                </c:pt>
                <c:pt idx="729">
                  <c:v>0.45884078125</c:v>
                </c:pt>
                <c:pt idx="730">
                  <c:v>-1.2106484375E-2</c:v>
                </c:pt>
                <c:pt idx="731">
                  <c:v>-1.2106484375E-2</c:v>
                </c:pt>
                <c:pt idx="732">
                  <c:v>-4.3502968750000003E-2</c:v>
                </c:pt>
                <c:pt idx="733">
                  <c:v>-4.3502968750000003E-2</c:v>
                </c:pt>
                <c:pt idx="734">
                  <c:v>-1.2106484375E-2</c:v>
                </c:pt>
                <c:pt idx="735">
                  <c:v>-4.3502968750000003E-2</c:v>
                </c:pt>
                <c:pt idx="736">
                  <c:v>-1.2106484375E-2</c:v>
                </c:pt>
                <c:pt idx="737">
                  <c:v>-2.5238252343749998</c:v>
                </c:pt>
                <c:pt idx="738">
                  <c:v>-3.99946</c:v>
                </c:pt>
                <c:pt idx="739">
                  <c:v>-4.2192353906250002</c:v>
                </c:pt>
                <c:pt idx="740">
                  <c:v>-3.5913057031250002</c:v>
                </c:pt>
                <c:pt idx="741">
                  <c:v>-2.6180146875000001</c:v>
                </c:pt>
                <c:pt idx="742">
                  <c:v>-1.644723671875</c:v>
                </c:pt>
                <c:pt idx="743">
                  <c:v>-1.0481904687500001</c:v>
                </c:pt>
                <c:pt idx="744">
                  <c:v>-1.2051728906250001</c:v>
                </c:pt>
                <c:pt idx="745">
                  <c:v>-2.8063935937500002</c:v>
                </c:pt>
                <c:pt idx="746">
                  <c:v>-3.05756546875</c:v>
                </c:pt>
                <c:pt idx="747">
                  <c:v>-2.6808076562499998</c:v>
                </c:pt>
                <c:pt idx="748">
                  <c:v>-2.0842744531249999</c:v>
                </c:pt>
                <c:pt idx="749">
                  <c:v>-1.5191377343750001</c:v>
                </c:pt>
                <c:pt idx="750">
                  <c:v>-1.1423799218749999</c:v>
                </c:pt>
                <c:pt idx="751">
                  <c:v>-0.26327835937499999</c:v>
                </c:pt>
                <c:pt idx="752">
                  <c:v>0.113479453125</c:v>
                </c:pt>
                <c:pt idx="753">
                  <c:v>5.0686484375E-2</c:v>
                </c:pt>
                <c:pt idx="754">
                  <c:v>-4.3502968750000003E-2</c:v>
                </c:pt>
                <c:pt idx="755">
                  <c:v>-4.3502968750000003E-2</c:v>
                </c:pt>
                <c:pt idx="756">
                  <c:v>-7.4899453125000001E-2</c:v>
                </c:pt>
                <c:pt idx="757">
                  <c:v>-7.4899453125000001E-2</c:v>
                </c:pt>
                <c:pt idx="758">
                  <c:v>-4.3502968750000003E-2</c:v>
                </c:pt>
                <c:pt idx="759">
                  <c:v>1.9972685156250001</c:v>
                </c:pt>
                <c:pt idx="760">
                  <c:v>3.4101103125000001</c:v>
                </c:pt>
                <c:pt idx="761">
                  <c:v>3.3159208593749998</c:v>
                </c:pt>
                <c:pt idx="762">
                  <c:v>2.3112333593750001</c:v>
                </c:pt>
                <c:pt idx="763">
                  <c:v>1.118166953125</c:v>
                </c:pt>
                <c:pt idx="764">
                  <c:v>0.33325484374999997</c:v>
                </c:pt>
                <c:pt idx="765">
                  <c:v>0.45884078125</c:v>
                </c:pt>
                <c:pt idx="766">
                  <c:v>1.0239775</c:v>
                </c:pt>
                <c:pt idx="767">
                  <c:v>1.9344755468749999</c:v>
                </c:pt>
                <c:pt idx="768">
                  <c:v>1.746096640625</c:v>
                </c:pt>
                <c:pt idx="769">
                  <c:v>0.92978804687500005</c:v>
                </c:pt>
                <c:pt idx="770">
                  <c:v>0.61582320312500005</c:v>
                </c:pt>
                <c:pt idx="771">
                  <c:v>0.61582320312500005</c:v>
                </c:pt>
                <c:pt idx="772">
                  <c:v>0.61582320312500005</c:v>
                </c:pt>
                <c:pt idx="773">
                  <c:v>1.9290000000000002E-2</c:v>
                </c:pt>
                <c:pt idx="774">
                  <c:v>-1.2106484375E-2</c:v>
                </c:pt>
                <c:pt idx="775">
                  <c:v>-1.2106484375E-2</c:v>
                </c:pt>
                <c:pt idx="776">
                  <c:v>-1.2106484375E-2</c:v>
                </c:pt>
                <c:pt idx="777">
                  <c:v>1.9290000000000002E-2</c:v>
                </c:pt>
                <c:pt idx="778">
                  <c:v>-1.2106484375E-2</c:v>
                </c:pt>
                <c:pt idx="779">
                  <c:v>5.0686484375E-2</c:v>
                </c:pt>
                <c:pt idx="780">
                  <c:v>0.113479453125</c:v>
                </c:pt>
                <c:pt idx="781">
                  <c:v>-2.7749971093750001</c:v>
                </c:pt>
                <c:pt idx="782">
                  <c:v>-3.1517549218749998</c:v>
                </c:pt>
                <c:pt idx="783">
                  <c:v>-2.8377900781249998</c:v>
                </c:pt>
                <c:pt idx="784">
                  <c:v>-2.0214814843750002</c:v>
                </c:pt>
                <c:pt idx="785">
                  <c:v>-0.92260453124999997</c:v>
                </c:pt>
                <c:pt idx="786">
                  <c:v>-0.64003617187499995</c:v>
                </c:pt>
                <c:pt idx="787">
                  <c:v>-0.76562210937499997</c:v>
                </c:pt>
                <c:pt idx="788">
                  <c:v>-1.6761201562500001</c:v>
                </c:pt>
                <c:pt idx="789">
                  <c:v>-2.6180146875000001</c:v>
                </c:pt>
                <c:pt idx="790">
                  <c:v>-2.5238252343749998</c:v>
                </c:pt>
                <c:pt idx="791">
                  <c:v>-1.958688515625</c:v>
                </c:pt>
                <c:pt idx="792">
                  <c:v>-1.1423799218749999</c:v>
                </c:pt>
                <c:pt idx="793">
                  <c:v>-0.57724320312499999</c:v>
                </c:pt>
                <c:pt idx="794">
                  <c:v>-0.67143265625000004</c:v>
                </c:pt>
                <c:pt idx="795">
                  <c:v>0.39604781249999998</c:v>
                </c:pt>
                <c:pt idx="796">
                  <c:v>0.176272421875</c:v>
                </c:pt>
                <c:pt idx="797">
                  <c:v>8.2082968749999999E-2</c:v>
                </c:pt>
                <c:pt idx="798">
                  <c:v>1.9290000000000002E-2</c:v>
                </c:pt>
                <c:pt idx="799">
                  <c:v>-1.2106484375E-2</c:v>
                </c:pt>
                <c:pt idx="800">
                  <c:v>-4.3502968750000003E-2</c:v>
                </c:pt>
                <c:pt idx="801">
                  <c:v>-4.3502968750000003E-2</c:v>
                </c:pt>
                <c:pt idx="802">
                  <c:v>0.33325484374999997</c:v>
                </c:pt>
                <c:pt idx="803">
                  <c:v>2.4054228124999999</c:v>
                </c:pt>
                <c:pt idx="804">
                  <c:v>2.6879911718749998</c:v>
                </c:pt>
                <c:pt idx="805">
                  <c:v>2.0286650000000002</c:v>
                </c:pt>
                <c:pt idx="806">
                  <c:v>0.99258101562500001</c:v>
                </c:pt>
                <c:pt idx="807">
                  <c:v>0.55303023437499998</c:v>
                </c:pt>
                <c:pt idx="808">
                  <c:v>0.58442671874999996</c:v>
                </c:pt>
                <c:pt idx="809">
                  <c:v>0.74140914062499996</c:v>
                </c:pt>
                <c:pt idx="810">
                  <c:v>1.432131796875</c:v>
                </c:pt>
                <c:pt idx="811">
                  <c:v>1.9972685156250001</c:v>
                </c:pt>
                <c:pt idx="812">
                  <c:v>2.0914579687499999</c:v>
                </c:pt>
                <c:pt idx="813">
                  <c:v>0.92978804687500005</c:v>
                </c:pt>
                <c:pt idx="814">
                  <c:v>0.39604781249999998</c:v>
                </c:pt>
                <c:pt idx="815">
                  <c:v>0.42744429687500002</c:v>
                </c:pt>
                <c:pt idx="816">
                  <c:v>0.67861617187500001</c:v>
                </c:pt>
                <c:pt idx="817">
                  <c:v>-1.2106484375E-2</c:v>
                </c:pt>
                <c:pt idx="818">
                  <c:v>-4.3502968750000003E-2</c:v>
                </c:pt>
                <c:pt idx="819">
                  <c:v>-4.3502968750000003E-2</c:v>
                </c:pt>
                <c:pt idx="820">
                  <c:v>-1.2106484375E-2</c:v>
                </c:pt>
                <c:pt idx="821">
                  <c:v>1.9290000000000002E-2</c:v>
                </c:pt>
                <c:pt idx="822">
                  <c:v>-1.2106484375E-2</c:v>
                </c:pt>
                <c:pt idx="823">
                  <c:v>1.9290000000000002E-2</c:v>
                </c:pt>
                <c:pt idx="824">
                  <c:v>-0.98539750000000004</c:v>
                </c:pt>
                <c:pt idx="825">
                  <c:v>-2.9319795312500001</c:v>
                </c:pt>
                <c:pt idx="826">
                  <c:v>-3.0261689843749999</c:v>
                </c:pt>
                <c:pt idx="827">
                  <c:v>-2.3668428124999998</c:v>
                </c:pt>
                <c:pt idx="828">
                  <c:v>-1.2993623437499999</c:v>
                </c:pt>
                <c:pt idx="829">
                  <c:v>-0.51445023437500004</c:v>
                </c:pt>
                <c:pt idx="830">
                  <c:v>-0.51445023437500004</c:v>
                </c:pt>
                <c:pt idx="831">
                  <c:v>-0.57724320312499999</c:v>
                </c:pt>
                <c:pt idx="832">
                  <c:v>-1.5819307031250001</c:v>
                </c:pt>
                <c:pt idx="833">
                  <c:v>-2.3354463281250002</c:v>
                </c:pt>
                <c:pt idx="834">
                  <c:v>-2.2098603906249998</c:v>
                </c:pt>
                <c:pt idx="835">
                  <c:v>-1.55053421875</c:v>
                </c:pt>
                <c:pt idx="836">
                  <c:v>-0.76562210937499997</c:v>
                </c:pt>
                <c:pt idx="837">
                  <c:v>-0.60863968749999997</c:v>
                </c:pt>
                <c:pt idx="838">
                  <c:v>-0.89120804687499999</c:v>
                </c:pt>
                <c:pt idx="839">
                  <c:v>0.301858359375</c:v>
                </c:pt>
                <c:pt idx="840">
                  <c:v>8.2082968749999999E-2</c:v>
                </c:pt>
                <c:pt idx="841">
                  <c:v>1.9290000000000002E-2</c:v>
                </c:pt>
                <c:pt idx="842">
                  <c:v>1.9290000000000002E-2</c:v>
                </c:pt>
                <c:pt idx="843">
                  <c:v>1.9290000000000002E-2</c:v>
                </c:pt>
                <c:pt idx="844">
                  <c:v>-4.3502968750000003E-2</c:v>
                </c:pt>
                <c:pt idx="845">
                  <c:v>-4.3502968750000003E-2</c:v>
                </c:pt>
                <c:pt idx="846">
                  <c:v>1.275149375</c:v>
                </c:pt>
                <c:pt idx="847">
                  <c:v>2.2170439062499998</c:v>
                </c:pt>
                <c:pt idx="848">
                  <c:v>2.1856474218750002</c:v>
                </c:pt>
                <c:pt idx="849">
                  <c:v>1.2437528906249999</c:v>
                </c:pt>
                <c:pt idx="850">
                  <c:v>0.42744429687500002</c:v>
                </c:pt>
                <c:pt idx="851">
                  <c:v>0.33325484374999997</c:v>
                </c:pt>
                <c:pt idx="852">
                  <c:v>0.33325484374999997</c:v>
                </c:pt>
                <c:pt idx="853">
                  <c:v>0.49023726562499997</c:v>
                </c:pt>
                <c:pt idx="854">
                  <c:v>1.118166953125</c:v>
                </c:pt>
                <c:pt idx="855">
                  <c:v>1.5263212500000001</c:v>
                </c:pt>
                <c:pt idx="856">
                  <c:v>1.33794234375</c:v>
                </c:pt>
                <c:pt idx="857">
                  <c:v>0.89839156249999996</c:v>
                </c:pt>
                <c:pt idx="858">
                  <c:v>0.86699507812499998</c:v>
                </c:pt>
                <c:pt idx="859">
                  <c:v>1.0553739843750001</c:v>
                </c:pt>
                <c:pt idx="860">
                  <c:v>1.432131796875</c:v>
                </c:pt>
                <c:pt idx="861">
                  <c:v>-4.3502968750000003E-2</c:v>
                </c:pt>
                <c:pt idx="862">
                  <c:v>-7.4899453125000001E-2</c:v>
                </c:pt>
                <c:pt idx="863">
                  <c:v>-7.4899453125000001E-2</c:v>
                </c:pt>
                <c:pt idx="864">
                  <c:v>-1.2106484375E-2</c:v>
                </c:pt>
                <c:pt idx="865">
                  <c:v>-1.2106484375E-2</c:v>
                </c:pt>
                <c:pt idx="866">
                  <c:v>-1.2106484375E-2</c:v>
                </c:pt>
                <c:pt idx="867">
                  <c:v>1.9290000000000002E-2</c:v>
                </c:pt>
                <c:pt idx="868">
                  <c:v>-2.1784639062500002</c:v>
                </c:pt>
                <c:pt idx="869">
                  <c:v>-3.3715303125</c:v>
                </c:pt>
                <c:pt idx="870">
                  <c:v>-3.214547890625</c:v>
                </c:pt>
                <c:pt idx="871">
                  <c:v>-2.3668428124999998</c:v>
                </c:pt>
                <c:pt idx="872">
                  <c:v>-1.17377640625</c:v>
                </c:pt>
                <c:pt idx="873">
                  <c:v>-0.45165726562500003</c:v>
                </c:pt>
                <c:pt idx="874">
                  <c:v>-0.54584671875000002</c:v>
                </c:pt>
                <c:pt idx="875">
                  <c:v>-0.73422562499999999</c:v>
                </c:pt>
                <c:pt idx="876">
                  <c:v>-2.0528779687499998</c:v>
                </c:pt>
                <c:pt idx="877">
                  <c:v>-2.5552217187499999</c:v>
                </c:pt>
                <c:pt idx="878">
                  <c:v>-2.1470674218750001</c:v>
                </c:pt>
                <c:pt idx="879">
                  <c:v>-1.236569375</c:v>
                </c:pt>
                <c:pt idx="880">
                  <c:v>-0.67143265625000004</c:v>
                </c:pt>
                <c:pt idx="881">
                  <c:v>-0.70282914062500002</c:v>
                </c:pt>
                <c:pt idx="882">
                  <c:v>-0.89120804687499999</c:v>
                </c:pt>
                <c:pt idx="883">
                  <c:v>0.23906539062500001</c:v>
                </c:pt>
                <c:pt idx="884">
                  <c:v>0.113479453125</c:v>
                </c:pt>
                <c:pt idx="885">
                  <c:v>1.9290000000000002E-2</c:v>
                </c:pt>
                <c:pt idx="886">
                  <c:v>1.9290000000000002E-2</c:v>
                </c:pt>
                <c:pt idx="887">
                  <c:v>-4.3502968750000003E-2</c:v>
                </c:pt>
                <c:pt idx="888">
                  <c:v>-7.4899453125000001E-2</c:v>
                </c:pt>
                <c:pt idx="889">
                  <c:v>-4.3502968750000003E-2</c:v>
                </c:pt>
                <c:pt idx="890">
                  <c:v>1.2123564062500001</c:v>
                </c:pt>
                <c:pt idx="891">
                  <c:v>1.6205107031249999</c:v>
                </c:pt>
                <c:pt idx="892">
                  <c:v>1.0553739843750001</c:v>
                </c:pt>
                <c:pt idx="893">
                  <c:v>0.45884078125</c:v>
                </c:pt>
                <c:pt idx="894">
                  <c:v>0.39604781249999998</c:v>
                </c:pt>
                <c:pt idx="895">
                  <c:v>0.45884078125</c:v>
                </c:pt>
                <c:pt idx="896">
                  <c:v>0.58442671874999996</c:v>
                </c:pt>
                <c:pt idx="897">
                  <c:v>0.71001265624999998</c:v>
                </c:pt>
                <c:pt idx="898">
                  <c:v>1.9030790625</c:v>
                </c:pt>
                <c:pt idx="899">
                  <c:v>2.8763700781249999</c:v>
                </c:pt>
                <c:pt idx="900">
                  <c:v>3.064748984375</c:v>
                </c:pt>
                <c:pt idx="901">
                  <c:v>2.8449735937499998</c:v>
                </c:pt>
                <c:pt idx="902">
                  <c:v>2.4682157812500001</c:v>
                </c:pt>
                <c:pt idx="903">
                  <c:v>1.808889609375</c:v>
                </c:pt>
                <c:pt idx="904">
                  <c:v>1.0553739843750001</c:v>
                </c:pt>
                <c:pt idx="905">
                  <c:v>-4.3502968750000003E-2</c:v>
                </c:pt>
                <c:pt idx="906">
                  <c:v>-4.3502968750000003E-2</c:v>
                </c:pt>
                <c:pt idx="907">
                  <c:v>-4.3502968750000003E-2</c:v>
                </c:pt>
                <c:pt idx="908">
                  <c:v>-1.2106484375E-2</c:v>
                </c:pt>
                <c:pt idx="909">
                  <c:v>-4.3502968750000003E-2</c:v>
                </c:pt>
                <c:pt idx="910">
                  <c:v>1.9290000000000002E-2</c:v>
                </c:pt>
                <c:pt idx="911">
                  <c:v>5.0686484375E-2</c:v>
                </c:pt>
                <c:pt idx="912">
                  <c:v>-2.3354463281250002</c:v>
                </c:pt>
                <c:pt idx="913">
                  <c:v>-2.8063935937500002</c:v>
                </c:pt>
                <c:pt idx="914">
                  <c:v>-2.3982392968749999</c:v>
                </c:pt>
                <c:pt idx="915">
                  <c:v>-1.393551796875</c:v>
                </c:pt>
                <c:pt idx="916">
                  <c:v>-0.64003617187499995</c:v>
                </c:pt>
                <c:pt idx="917">
                  <c:v>-0.60863968749999997</c:v>
                </c:pt>
                <c:pt idx="918">
                  <c:v>-0.67143265625000004</c:v>
                </c:pt>
                <c:pt idx="919">
                  <c:v>-1.016793984375</c:v>
                </c:pt>
                <c:pt idx="920">
                  <c:v>-2.3040498437500001</c:v>
                </c:pt>
                <c:pt idx="921">
                  <c:v>-2.3982392968749999</c:v>
                </c:pt>
                <c:pt idx="922">
                  <c:v>-1.7389131250000001</c:v>
                </c:pt>
                <c:pt idx="923">
                  <c:v>-0.92260453124999997</c:v>
                </c:pt>
                <c:pt idx="924">
                  <c:v>-0.51445023437500004</c:v>
                </c:pt>
                <c:pt idx="925">
                  <c:v>-0.70282914062500002</c:v>
                </c:pt>
                <c:pt idx="926">
                  <c:v>0.113479453125</c:v>
                </c:pt>
                <c:pt idx="927">
                  <c:v>0.20766890625000001</c:v>
                </c:pt>
                <c:pt idx="928">
                  <c:v>0.113479453125</c:v>
                </c:pt>
                <c:pt idx="929">
                  <c:v>5.0686484375E-2</c:v>
                </c:pt>
                <c:pt idx="930">
                  <c:v>-1.2106484375E-2</c:v>
                </c:pt>
                <c:pt idx="931">
                  <c:v>-7.4899453125000001E-2</c:v>
                </c:pt>
                <c:pt idx="932">
                  <c:v>-4.3502968750000003E-2</c:v>
                </c:pt>
                <c:pt idx="933">
                  <c:v>-4.3502968750000003E-2</c:v>
                </c:pt>
                <c:pt idx="934">
                  <c:v>1.4635282812499999</c:v>
                </c:pt>
                <c:pt idx="935">
                  <c:v>1.2437528906249999</c:v>
                </c:pt>
                <c:pt idx="936">
                  <c:v>0.61582320312500005</c:v>
                </c:pt>
                <c:pt idx="937">
                  <c:v>0.45884078125</c:v>
                </c:pt>
                <c:pt idx="938">
                  <c:v>0.36465132812500001</c:v>
                </c:pt>
                <c:pt idx="939">
                  <c:v>0.39604781249999998</c:v>
                </c:pt>
                <c:pt idx="940">
                  <c:v>0.52163375000000001</c:v>
                </c:pt>
                <c:pt idx="941">
                  <c:v>1.0867704687499999</c:v>
                </c:pt>
                <c:pt idx="942">
                  <c:v>2.9077665625</c:v>
                </c:pt>
                <c:pt idx="943">
                  <c:v>3.4729032812499998</c:v>
                </c:pt>
                <c:pt idx="944">
                  <c:v>3.2845243750000002</c:v>
                </c:pt>
                <c:pt idx="945">
                  <c:v>2.9705595312500002</c:v>
                </c:pt>
                <c:pt idx="946">
                  <c:v>2.7821806250000001</c:v>
                </c:pt>
                <c:pt idx="947">
                  <c:v>2.9705595312500002</c:v>
                </c:pt>
                <c:pt idx="948">
                  <c:v>0.176272421875</c:v>
                </c:pt>
                <c:pt idx="949">
                  <c:v>1.9290000000000002E-2</c:v>
                </c:pt>
                <c:pt idx="950">
                  <c:v>1.9290000000000002E-2</c:v>
                </c:pt>
                <c:pt idx="951">
                  <c:v>-1.2106484375E-2</c:v>
                </c:pt>
                <c:pt idx="952">
                  <c:v>-1.2106484375E-2</c:v>
                </c:pt>
                <c:pt idx="953">
                  <c:v>-1.2106484375E-2</c:v>
                </c:pt>
                <c:pt idx="954">
                  <c:v>1.9290000000000002E-2</c:v>
                </c:pt>
                <c:pt idx="955">
                  <c:v>5.0686484375E-2</c:v>
                </c:pt>
                <c:pt idx="956">
                  <c:v>-2.3040498437500001</c:v>
                </c:pt>
                <c:pt idx="957">
                  <c:v>-2.3982392968749999</c:v>
                </c:pt>
                <c:pt idx="958">
                  <c:v>-1.707516640625</c:v>
                </c:pt>
                <c:pt idx="959">
                  <c:v>-0.67143265625000004</c:v>
                </c:pt>
                <c:pt idx="960">
                  <c:v>-0.42026078124999999</c:v>
                </c:pt>
                <c:pt idx="961">
                  <c:v>-0.48305375</c:v>
                </c:pt>
                <c:pt idx="962">
                  <c:v>-0.57724320312499999</c:v>
                </c:pt>
                <c:pt idx="963">
                  <c:v>-1.55053421875</c:v>
                </c:pt>
                <c:pt idx="964">
                  <c:v>-2.5238252343749998</c:v>
                </c:pt>
                <c:pt idx="965">
                  <c:v>-2.3354463281250002</c:v>
                </c:pt>
                <c:pt idx="966">
                  <c:v>-1.707516640625</c:v>
                </c:pt>
                <c:pt idx="967">
                  <c:v>-1.0481904687500001</c:v>
                </c:pt>
                <c:pt idx="968">
                  <c:v>-0.82841507812500004</c:v>
                </c:pt>
                <c:pt idx="969">
                  <c:v>-0.98539750000000004</c:v>
                </c:pt>
                <c:pt idx="970">
                  <c:v>0.20766890625000001</c:v>
                </c:pt>
                <c:pt idx="971">
                  <c:v>8.2082968749999999E-2</c:v>
                </c:pt>
                <c:pt idx="972">
                  <c:v>5.0686484375E-2</c:v>
                </c:pt>
                <c:pt idx="973">
                  <c:v>-1.2106484375E-2</c:v>
                </c:pt>
                <c:pt idx="974">
                  <c:v>-4.3502968750000003E-2</c:v>
                </c:pt>
                <c:pt idx="975">
                  <c:v>-7.4899453125000001E-2</c:v>
                </c:pt>
                <c:pt idx="976">
                  <c:v>-7.4899453125000001E-2</c:v>
                </c:pt>
                <c:pt idx="977">
                  <c:v>0.49023726562499997</c:v>
                </c:pt>
                <c:pt idx="978">
                  <c:v>1.494924765625</c:v>
                </c:pt>
                <c:pt idx="979">
                  <c:v>1.2437528906249999</c:v>
                </c:pt>
                <c:pt idx="980">
                  <c:v>0.52163375000000001</c:v>
                </c:pt>
                <c:pt idx="981">
                  <c:v>0.39604781249999998</c:v>
                </c:pt>
                <c:pt idx="982">
                  <c:v>0.45884078125</c:v>
                </c:pt>
                <c:pt idx="983">
                  <c:v>0.67861617187500001</c:v>
                </c:pt>
              </c:numCache>
            </c:numRef>
          </c:yVal>
          <c:smooth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11745712"/>
        <c:axId val="411746104"/>
      </c:scatterChart>
      <c:valAx>
        <c:axId val="411745712"/>
        <c:scaling>
          <c:orientation val="minMax"/>
          <c:max val="24.2"/>
          <c:min val="24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11746104"/>
        <c:crosses val="autoZero"/>
        <c:crossBetween val="midCat"/>
      </c:valAx>
      <c:valAx>
        <c:axId val="411746104"/>
        <c:scaling>
          <c:orientation val="minMax"/>
          <c:max val="6"/>
          <c:min val="-6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TW"/>
          </a:p>
        </c:txPr>
        <c:crossAx val="41174571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8503872021605947"/>
          <c:y val="6.3625105123094841E-2"/>
          <c:w val="0.41515724378123109"/>
          <c:h val="0.124824093619227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zh-TW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fld id="{5FE3517C-4408-4409-A267-CCA7E8FCA22C}" type="datetimeFigureOut">
              <a:rPr lang="zh-TW" altLang="en-US"/>
              <a:pPr>
                <a:defRPr/>
              </a:pPr>
              <a:t>2015/11/30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fld id="{C5F54951-9283-4969-911B-6A405847EA7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46647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2" name="頁尾版面配置區 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投影片圖像版面配置區 2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1143000"/>
            <a:ext cx="2235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5397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2308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04616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56924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09232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61540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6pPr>
    <a:lvl7pPr marL="2713848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7pPr>
    <a:lvl8pPr marL="3166156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8pPr>
    <a:lvl9pPr marL="3618464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85988" y="685800"/>
            <a:ext cx="2486025" cy="3429000"/>
          </a:xfrm>
          <a:prstGeom prst="rect">
            <a:avLst/>
          </a:prstGeom>
          <a:ln/>
        </p:spPr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4006846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133319" y="12189755"/>
            <a:ext cx="24173427" cy="8410594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4266637" y="22236008"/>
            <a:ext cx="19906790" cy="1002863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1439" indent="0" algn="ctr">
              <a:buNone/>
              <a:defRPr/>
            </a:lvl2pPr>
            <a:lvl3pPr marL="902879" indent="0" algn="ctr">
              <a:buNone/>
              <a:defRPr/>
            </a:lvl3pPr>
            <a:lvl4pPr marL="1354318" indent="0" algn="ctr">
              <a:buNone/>
              <a:defRPr/>
            </a:lvl4pPr>
            <a:lvl5pPr marL="1805757" indent="0" algn="ctr">
              <a:buNone/>
              <a:defRPr/>
            </a:lvl5pPr>
            <a:lvl6pPr marL="2257196" indent="0" algn="ctr">
              <a:buNone/>
              <a:defRPr/>
            </a:lvl6pPr>
            <a:lvl7pPr marL="2708636" indent="0" algn="ctr">
              <a:buNone/>
              <a:defRPr/>
            </a:lvl7pPr>
            <a:lvl8pPr marL="3160075" indent="0" algn="ctr">
              <a:buNone/>
              <a:defRPr/>
            </a:lvl8pPr>
            <a:lvl9pPr marL="3611514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421690" y="9155534"/>
            <a:ext cx="25596684" cy="2589661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標題 4"/>
          <p:cNvSpPr>
            <a:spLocks noGrp="1"/>
          </p:cNvSpPr>
          <p:nvPr>
            <p:ph type="title"/>
          </p:nvPr>
        </p:nvSpPr>
        <p:spPr>
          <a:xfrm>
            <a:off x="1421690" y="1571293"/>
            <a:ext cx="25596684" cy="6539971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54628" y="2088765"/>
            <a:ext cx="24530808" cy="7584353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82802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20619988" y="1571579"/>
            <a:ext cx="6398387" cy="33480571"/>
          </a:xfrm>
          <a:prstGeom prst="rect">
            <a:avLst/>
          </a:prstGeo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421690" y="1571579"/>
            <a:ext cx="19047820" cy="3348057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1954628" y="2088765"/>
            <a:ext cx="24530808" cy="7584353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60637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0" y="1571580"/>
            <a:ext cx="25596684" cy="6539437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21690" y="9155534"/>
            <a:ext cx="25596684" cy="2589661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46176" y="25215761"/>
            <a:ext cx="24174994" cy="7792215"/>
          </a:xfrm>
          <a:prstGeom prst="rect">
            <a:avLst/>
          </a:prstGeom>
        </p:spPr>
        <p:txBody>
          <a:bodyPr anchor="t"/>
          <a:lstStyle>
            <a:lvl1pPr algn="l">
              <a:defRPr sz="395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246176" y="16632149"/>
            <a:ext cx="24174994" cy="85836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975"/>
            </a:lvl1pPr>
            <a:lvl2pPr marL="451439" indent="0">
              <a:buNone/>
              <a:defRPr sz="1777"/>
            </a:lvl2pPr>
            <a:lvl3pPr marL="902879" indent="0">
              <a:buNone/>
              <a:defRPr sz="1580"/>
            </a:lvl3pPr>
            <a:lvl4pPr marL="1354318" indent="0">
              <a:buNone/>
              <a:defRPr sz="1382"/>
            </a:lvl4pPr>
            <a:lvl5pPr marL="1805757" indent="0">
              <a:buNone/>
              <a:defRPr sz="1382"/>
            </a:lvl5pPr>
            <a:lvl6pPr marL="2257196" indent="0">
              <a:buNone/>
              <a:defRPr sz="1382"/>
            </a:lvl6pPr>
            <a:lvl7pPr marL="2708636" indent="0">
              <a:buNone/>
              <a:defRPr sz="1382"/>
            </a:lvl7pPr>
            <a:lvl8pPr marL="3160075" indent="0">
              <a:buNone/>
              <a:defRPr sz="1382"/>
            </a:lvl8pPr>
            <a:lvl9pPr marL="3611514" indent="0">
              <a:buNone/>
              <a:defRPr sz="1382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0" y="1571580"/>
            <a:ext cx="25596684" cy="6539437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421692" y="9155534"/>
            <a:ext cx="12723103" cy="25896618"/>
          </a:xfrm>
          <a:prstGeom prst="rect">
            <a:avLst/>
          </a:prstGeom>
        </p:spPr>
        <p:txBody>
          <a:bodyPr/>
          <a:lstStyle>
            <a:lvl1pPr>
              <a:defRPr sz="2765"/>
            </a:lvl1pPr>
            <a:lvl2pPr>
              <a:defRPr sz="2370"/>
            </a:lvl2pPr>
            <a:lvl3pPr>
              <a:defRPr sz="1975"/>
            </a:lvl3pPr>
            <a:lvl4pPr>
              <a:defRPr sz="1777"/>
            </a:lvl4pPr>
            <a:lvl5pPr>
              <a:defRPr sz="1777"/>
            </a:lvl5pPr>
            <a:lvl6pPr>
              <a:defRPr sz="1777"/>
            </a:lvl6pPr>
            <a:lvl7pPr>
              <a:defRPr sz="1777"/>
            </a:lvl7pPr>
            <a:lvl8pPr>
              <a:defRPr sz="1777"/>
            </a:lvl8pPr>
            <a:lvl9pPr>
              <a:defRPr sz="1777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4295270" y="9155534"/>
            <a:ext cx="12723104" cy="25896618"/>
          </a:xfrm>
          <a:prstGeom prst="rect">
            <a:avLst/>
          </a:prstGeom>
        </p:spPr>
        <p:txBody>
          <a:bodyPr/>
          <a:lstStyle>
            <a:lvl1pPr>
              <a:defRPr sz="2765"/>
            </a:lvl1pPr>
            <a:lvl2pPr>
              <a:defRPr sz="2370"/>
            </a:lvl2pPr>
            <a:lvl3pPr>
              <a:defRPr sz="1975"/>
            </a:lvl3pPr>
            <a:lvl4pPr>
              <a:defRPr sz="1777"/>
            </a:lvl4pPr>
            <a:lvl5pPr>
              <a:defRPr sz="1777"/>
            </a:lvl5pPr>
            <a:lvl6pPr>
              <a:defRPr sz="1777"/>
            </a:lvl6pPr>
            <a:lvl7pPr>
              <a:defRPr sz="1777"/>
            </a:lvl7pPr>
            <a:lvl8pPr>
              <a:defRPr sz="1777"/>
            </a:lvl8pPr>
            <a:lvl9pPr>
              <a:defRPr sz="1777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421691" y="8783865"/>
            <a:ext cx="12566357" cy="36606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70" b="1"/>
            </a:lvl1pPr>
            <a:lvl2pPr marL="451439" indent="0">
              <a:buNone/>
              <a:defRPr sz="1975" b="1"/>
            </a:lvl2pPr>
            <a:lvl3pPr marL="902879" indent="0">
              <a:buNone/>
              <a:defRPr sz="1777" b="1"/>
            </a:lvl3pPr>
            <a:lvl4pPr marL="1354318" indent="0">
              <a:buNone/>
              <a:defRPr sz="1580" b="1"/>
            </a:lvl4pPr>
            <a:lvl5pPr marL="1805757" indent="0">
              <a:buNone/>
              <a:defRPr sz="1580" b="1"/>
            </a:lvl5pPr>
            <a:lvl6pPr marL="2257196" indent="0">
              <a:buNone/>
              <a:defRPr sz="1580" b="1"/>
            </a:lvl6pPr>
            <a:lvl7pPr marL="2708636" indent="0">
              <a:buNone/>
              <a:defRPr sz="1580" b="1"/>
            </a:lvl7pPr>
            <a:lvl8pPr marL="3160075" indent="0">
              <a:buNone/>
              <a:defRPr sz="1580" b="1"/>
            </a:lvl8pPr>
            <a:lvl9pPr marL="3611514" indent="0">
              <a:buNone/>
              <a:defRPr sz="158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421691" y="12444475"/>
            <a:ext cx="12566357" cy="22607675"/>
          </a:xfrm>
          <a:prstGeom prst="rect">
            <a:avLst/>
          </a:prstGeom>
        </p:spPr>
        <p:txBody>
          <a:bodyPr/>
          <a:lstStyle>
            <a:lvl1pPr>
              <a:defRPr sz="2370"/>
            </a:lvl1pPr>
            <a:lvl2pPr>
              <a:defRPr sz="1975"/>
            </a:lvl2pPr>
            <a:lvl3pPr>
              <a:defRPr sz="1777"/>
            </a:lvl3pPr>
            <a:lvl4pPr>
              <a:defRPr sz="1580"/>
            </a:lvl4pPr>
            <a:lvl5pPr>
              <a:defRPr sz="1580"/>
            </a:lvl5pPr>
            <a:lvl6pPr>
              <a:defRPr sz="1580"/>
            </a:lvl6pPr>
            <a:lvl7pPr>
              <a:defRPr sz="1580"/>
            </a:lvl7pPr>
            <a:lvl8pPr>
              <a:defRPr sz="1580"/>
            </a:lvl8pPr>
            <a:lvl9pPr>
              <a:defRPr sz="158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14447314" y="8783865"/>
            <a:ext cx="12571060" cy="36606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70" b="1"/>
            </a:lvl1pPr>
            <a:lvl2pPr marL="451439" indent="0">
              <a:buNone/>
              <a:defRPr sz="1975" b="1"/>
            </a:lvl2pPr>
            <a:lvl3pPr marL="902879" indent="0">
              <a:buNone/>
              <a:defRPr sz="1777" b="1"/>
            </a:lvl3pPr>
            <a:lvl4pPr marL="1354318" indent="0">
              <a:buNone/>
              <a:defRPr sz="1580" b="1"/>
            </a:lvl4pPr>
            <a:lvl5pPr marL="1805757" indent="0">
              <a:buNone/>
              <a:defRPr sz="1580" b="1"/>
            </a:lvl5pPr>
            <a:lvl6pPr marL="2257196" indent="0">
              <a:buNone/>
              <a:defRPr sz="1580" b="1"/>
            </a:lvl6pPr>
            <a:lvl7pPr marL="2708636" indent="0">
              <a:buNone/>
              <a:defRPr sz="1580" b="1"/>
            </a:lvl7pPr>
            <a:lvl8pPr marL="3160075" indent="0">
              <a:buNone/>
              <a:defRPr sz="1580" b="1"/>
            </a:lvl8pPr>
            <a:lvl9pPr marL="3611514" indent="0">
              <a:buNone/>
              <a:defRPr sz="158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14447314" y="12444475"/>
            <a:ext cx="12571060" cy="22607675"/>
          </a:xfrm>
          <a:prstGeom prst="rect">
            <a:avLst/>
          </a:prstGeom>
        </p:spPr>
        <p:txBody>
          <a:bodyPr/>
          <a:lstStyle>
            <a:lvl1pPr>
              <a:defRPr sz="2370"/>
            </a:lvl1pPr>
            <a:lvl2pPr>
              <a:defRPr sz="1975"/>
            </a:lvl2pPr>
            <a:lvl3pPr>
              <a:defRPr sz="1777"/>
            </a:lvl3pPr>
            <a:lvl4pPr>
              <a:defRPr sz="1580"/>
            </a:lvl4pPr>
            <a:lvl5pPr>
              <a:defRPr sz="1580"/>
            </a:lvl5pPr>
            <a:lvl6pPr>
              <a:defRPr sz="1580"/>
            </a:lvl6pPr>
            <a:lvl7pPr>
              <a:defRPr sz="1580"/>
            </a:lvl7pPr>
            <a:lvl8pPr>
              <a:defRPr sz="1580"/>
            </a:lvl8pPr>
            <a:lvl9pPr>
              <a:defRPr sz="158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0" y="1571580"/>
            <a:ext cx="25596684" cy="6539437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174" y="37315875"/>
            <a:ext cx="17863713" cy="192395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 bwMode="auto">
          <a:xfrm>
            <a:off x="0" y="1"/>
            <a:ext cx="28440063" cy="5694668"/>
          </a:xfrm>
          <a:prstGeom prst="rect">
            <a:avLst/>
          </a:prstGeom>
          <a:solidFill>
            <a:srgbClr val="008000"/>
          </a:solidFill>
          <a:ln w="190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286" tIns="45143" rIns="90286" bIns="45143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4811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3258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新細明體" pitchFamily="18" charset="-12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2" y="1561969"/>
            <a:ext cx="9356191" cy="6649975"/>
          </a:xfrm>
          <a:prstGeom prst="rect">
            <a:avLst/>
          </a:prstGeom>
        </p:spPr>
        <p:txBody>
          <a:bodyPr anchor="b"/>
          <a:lstStyle>
            <a:lvl1pPr algn="l">
              <a:defRPr sz="1975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119589" y="1561970"/>
            <a:ext cx="15898786" cy="33490182"/>
          </a:xfrm>
          <a:prstGeom prst="rect">
            <a:avLst/>
          </a:prstGeom>
        </p:spPr>
        <p:txBody>
          <a:bodyPr/>
          <a:lstStyle>
            <a:lvl1pPr>
              <a:defRPr sz="3160"/>
            </a:lvl1pPr>
            <a:lvl2pPr>
              <a:defRPr sz="2765"/>
            </a:lvl2pPr>
            <a:lvl3pPr>
              <a:defRPr sz="2370"/>
            </a:lvl3pPr>
            <a:lvl4pPr>
              <a:defRPr sz="1975"/>
            </a:lvl4pPr>
            <a:lvl5pPr>
              <a:defRPr sz="1975"/>
            </a:lvl5pPr>
            <a:lvl6pPr>
              <a:defRPr sz="1975"/>
            </a:lvl6pPr>
            <a:lvl7pPr>
              <a:defRPr sz="1975"/>
            </a:lvl7pPr>
            <a:lvl8pPr>
              <a:defRPr sz="1975"/>
            </a:lvl8pPr>
            <a:lvl9pPr>
              <a:defRPr sz="1975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421692" y="8211944"/>
            <a:ext cx="9356191" cy="268402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82"/>
            </a:lvl1pPr>
            <a:lvl2pPr marL="451439" indent="0">
              <a:buNone/>
              <a:defRPr sz="1185"/>
            </a:lvl2pPr>
            <a:lvl3pPr marL="902879" indent="0">
              <a:buNone/>
              <a:defRPr sz="987"/>
            </a:lvl3pPr>
            <a:lvl4pPr marL="1354318" indent="0">
              <a:buNone/>
              <a:defRPr sz="889"/>
            </a:lvl4pPr>
            <a:lvl5pPr marL="1805757" indent="0">
              <a:buNone/>
              <a:defRPr sz="889"/>
            </a:lvl5pPr>
            <a:lvl6pPr marL="2257196" indent="0">
              <a:buNone/>
              <a:defRPr sz="889"/>
            </a:lvl6pPr>
            <a:lvl7pPr marL="2708636" indent="0">
              <a:buNone/>
              <a:defRPr sz="889"/>
            </a:lvl7pPr>
            <a:lvl8pPr marL="3160075" indent="0">
              <a:buNone/>
              <a:defRPr sz="889"/>
            </a:lvl8pPr>
            <a:lvl9pPr marL="3611514" indent="0">
              <a:buNone/>
              <a:defRPr sz="889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133" y="36627073"/>
            <a:ext cx="18708674" cy="261275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50"/>
          <p:cNvSpPr>
            <a:spLocks noChangeArrowheads="1"/>
          </p:cNvSpPr>
          <p:nvPr userDrawn="1"/>
        </p:nvSpPr>
        <p:spPr bwMode="auto">
          <a:xfrm>
            <a:off x="0" y="0"/>
            <a:ext cx="28440063" cy="4795665"/>
          </a:xfrm>
          <a:prstGeom prst="rect">
            <a:avLst/>
          </a:prstGeom>
          <a:solidFill>
            <a:srgbClr val="FFFF66"/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 sz="3224">
              <a:ea typeface="新細明體" pitchFamily="18" charset="-120"/>
            </a:endParaRPr>
          </a:p>
        </p:txBody>
      </p:sp>
      <p:sp>
        <p:nvSpPr>
          <p:cNvPr id="1027" name="Rectangle 60"/>
          <p:cNvSpPr>
            <a:spLocks noChangeArrowheads="1"/>
          </p:cNvSpPr>
          <p:nvPr userDrawn="1"/>
        </p:nvSpPr>
        <p:spPr bwMode="auto">
          <a:xfrm>
            <a:off x="0" y="4702865"/>
            <a:ext cx="28440063" cy="2485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 sz="2469">
              <a:ea typeface="標楷體" pitchFamily="65" charset="-120"/>
            </a:endParaRPr>
          </a:p>
        </p:txBody>
      </p:sp>
      <p:pic>
        <p:nvPicPr>
          <p:cNvPr id="1029" name="圖片 8" descr="fju_logo.jpg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3122388" y="37245433"/>
            <a:ext cx="1354289" cy="1531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圖片 9" descr="003.gif"/>
          <p:cNvPicPr>
            <a:picLocks noChangeAspect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23775291" y="37099158"/>
            <a:ext cx="2181910" cy="1649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圖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677" y="37245433"/>
            <a:ext cx="19298614" cy="16326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1" r:id="rId11"/>
    <p:sldLayoutId id="2147483659" r:id="rId12"/>
    <p:sldLayoutId id="2147483660" r:id="rId13"/>
  </p:sldLayoutIdLst>
  <p:timing>
    <p:tnLst>
      <p:par>
        <p:cTn id="1" dur="indefinite" restart="never" nodeType="tmRoot"/>
      </p:par>
    </p:tnLst>
  </p:timing>
  <p:txStyles>
    <p:titleStyle>
      <a:lvl1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+mj-lt"/>
          <a:ea typeface="+mj-ea"/>
          <a:cs typeface="+mj-cs"/>
        </a:defRPr>
      </a:lvl1pPr>
      <a:lvl2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2pPr>
      <a:lvl3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3pPr>
      <a:lvl4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4pPr>
      <a:lvl5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5pPr>
      <a:lvl6pPr marL="451439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6pPr>
      <a:lvl7pPr marL="902879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7pPr>
      <a:lvl8pPr marL="1354318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8pPr>
      <a:lvl9pPr marL="1805757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9pPr>
    </p:titleStyle>
    <p:bodyStyle>
      <a:lvl1pPr marL="459277" indent="-459277" algn="l" defTabSz="1214811" rtl="0" eaLnBrk="0" fontAlgn="base" hangingPunct="0">
        <a:spcBef>
          <a:spcPct val="20000"/>
        </a:spcBef>
        <a:spcAft>
          <a:spcPct val="0"/>
        </a:spcAft>
        <a:buChar char="•"/>
        <a:defRPr kumimoji="1" sz="4345">
          <a:solidFill>
            <a:schemeClr val="tx1"/>
          </a:solidFill>
          <a:latin typeface="+mn-lt"/>
          <a:ea typeface="+mn-ea"/>
          <a:cs typeface="+mn-cs"/>
        </a:defRPr>
      </a:lvl1pPr>
      <a:lvl2pPr marL="987523" indent="-382469" algn="l" defTabSz="1214811" rtl="0" eaLnBrk="0" fontAlgn="base" hangingPunct="0">
        <a:spcBef>
          <a:spcPct val="20000"/>
        </a:spcBef>
        <a:spcAft>
          <a:spcPct val="0"/>
        </a:spcAft>
        <a:buChar char="–"/>
        <a:defRPr kumimoji="1" sz="3653">
          <a:solidFill>
            <a:schemeClr val="tx1"/>
          </a:solidFill>
          <a:latin typeface="+mn-lt"/>
          <a:ea typeface="+mn-ea"/>
        </a:defRPr>
      </a:lvl2pPr>
      <a:lvl3pPr marL="1517338" indent="-302528" algn="l" defTabSz="1214811" rtl="0" eaLnBrk="0" fontAlgn="base" hangingPunct="0">
        <a:spcBef>
          <a:spcPct val="20000"/>
        </a:spcBef>
        <a:spcAft>
          <a:spcPct val="0"/>
        </a:spcAft>
        <a:buChar char="•"/>
        <a:defRPr kumimoji="1" sz="3258">
          <a:solidFill>
            <a:schemeClr val="tx1"/>
          </a:solidFill>
          <a:latin typeface="+mn-lt"/>
          <a:ea typeface="+mn-ea"/>
        </a:defRPr>
      </a:lvl3pPr>
      <a:lvl4pPr marL="2120825" indent="-307230" algn="l" defTabSz="1214811" rtl="0" eaLnBrk="0" fontAlgn="base" hangingPunct="0">
        <a:spcBef>
          <a:spcPct val="20000"/>
        </a:spcBef>
        <a:spcAft>
          <a:spcPct val="0"/>
        </a:spcAft>
        <a:buChar char="–"/>
        <a:defRPr kumimoji="1" sz="2567">
          <a:solidFill>
            <a:schemeClr val="tx1"/>
          </a:solidFill>
          <a:latin typeface="+mn-lt"/>
          <a:ea typeface="+mn-ea"/>
        </a:defRPr>
      </a:lvl4pPr>
      <a:lvl5pPr marL="2725879" indent="-296258" algn="l" defTabSz="1214811" rtl="0" eaLnBrk="0" fontAlgn="base" hangingPunct="0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5pPr>
      <a:lvl6pPr marL="3177318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6pPr>
      <a:lvl7pPr marL="3628757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7pPr>
      <a:lvl8pPr marL="4080196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8pPr>
      <a:lvl9pPr marL="4531636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1pPr>
      <a:lvl2pPr marL="451439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2pPr>
      <a:lvl3pPr marL="902879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3pPr>
      <a:lvl4pPr marL="1354318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4pPr>
      <a:lvl5pPr marL="1805757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5pPr>
      <a:lvl6pPr marL="2257196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6pPr>
      <a:lvl7pPr marL="2708636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7pPr>
      <a:lvl8pPr marL="3160075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8pPr>
      <a:lvl9pPr marL="3611514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image" Target="../media/image5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image" Target="../media/image7.PNG"/><Relationship Id="rId10" Type="http://schemas.openxmlformats.org/officeDocument/2006/relationships/image" Target="../media/image10.png"/><Relationship Id="rId4" Type="http://schemas.openxmlformats.org/officeDocument/2006/relationships/image" Target="../media/image6.jpg"/><Relationship Id="rId9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圖片 7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" t="8001" r="51575" b="43000"/>
          <a:stretch/>
        </p:blipFill>
        <p:spPr>
          <a:xfrm>
            <a:off x="14547289" y="7549353"/>
            <a:ext cx="12506824" cy="6762196"/>
          </a:xfrm>
          <a:prstGeom prst="rect">
            <a:avLst/>
          </a:prstGeom>
        </p:spPr>
      </p:pic>
      <p:sp>
        <p:nvSpPr>
          <p:cNvPr id="15362" name="Rectangle 42"/>
          <p:cNvSpPr>
            <a:spLocks noChangeArrowheads="1"/>
          </p:cNvSpPr>
          <p:nvPr/>
        </p:nvSpPr>
        <p:spPr bwMode="auto">
          <a:xfrm>
            <a:off x="-18810" y="3676225"/>
            <a:ext cx="28440063" cy="100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250" tIns="45126" rIns="90250" bIns="45126">
            <a:spAutoFit/>
          </a:bodyPr>
          <a:lstStyle/>
          <a:p>
            <a:pPr algn="ctr"/>
            <a:r>
              <a:rPr lang="zh-TW" altLang="en-US" sz="5924" b="1" dirty="0">
                <a:solidFill>
                  <a:schemeClr val="bg1"/>
                </a:solidFill>
                <a:ea typeface="標楷體" pitchFamily="65" charset="-120"/>
              </a:rPr>
              <a:t>輔仁大學  電機工程學系  大學部專題生</a:t>
            </a:r>
          </a:p>
        </p:txBody>
      </p:sp>
      <p:sp>
        <p:nvSpPr>
          <p:cNvPr id="15363" name="Rectangle 12"/>
          <p:cNvSpPr>
            <a:spLocks noChangeArrowheads="1"/>
          </p:cNvSpPr>
          <p:nvPr/>
        </p:nvSpPr>
        <p:spPr bwMode="auto">
          <a:xfrm>
            <a:off x="-1" y="733542"/>
            <a:ext cx="2844006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zh-TW" sz="8000" b="1" dirty="0">
                <a:solidFill>
                  <a:schemeClr val="bg1"/>
                </a:solidFill>
                <a:ea typeface="標楷體" panose="03000509000000000000" pitchFamily="65" charset="-120"/>
                <a:cs typeface="Times New Roman" panose="02020603050405020304" pitchFamily="18" charset="0"/>
              </a:rPr>
              <a:t>電動車太陽能混合型充電控制系統</a:t>
            </a:r>
            <a:endParaRPr lang="zh-TW" altLang="en-US" sz="8000" b="1" dirty="0">
              <a:solidFill>
                <a:schemeClr val="bg1"/>
              </a:solidFill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15364" name="Rectangle 13"/>
          <p:cNvSpPr>
            <a:spLocks noChangeArrowheads="1"/>
          </p:cNvSpPr>
          <p:nvPr/>
        </p:nvSpPr>
        <p:spPr bwMode="auto">
          <a:xfrm>
            <a:off x="-1" y="2436735"/>
            <a:ext cx="28440063" cy="1002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en-US" sz="5924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指導教授</a:t>
            </a:r>
            <a:r>
              <a:rPr lang="zh-TW" altLang="en-US" sz="5924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：</a:t>
            </a:r>
            <a:r>
              <a:rPr lang="zh-TW" altLang="en-US" sz="5924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蔣</a:t>
            </a:r>
            <a:r>
              <a:rPr lang="zh-TW" altLang="en-US" sz="5924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欣翰</a:t>
            </a:r>
            <a:r>
              <a:rPr lang="zh-TW" altLang="en-US" sz="5924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5924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博士      學生</a:t>
            </a:r>
            <a:r>
              <a:rPr lang="zh-TW" altLang="en-US" sz="5924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：王子郡、連庭緯</a:t>
            </a:r>
            <a:endParaRPr lang="zh-TW" altLang="zh-TW" sz="5924" b="1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35" name="圖片 3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61" y="24925379"/>
            <a:ext cx="13672460" cy="8830490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935118" y="8935485"/>
            <a:ext cx="10879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TW" altLang="en-US" sz="3600" b="1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二、</a:t>
            </a:r>
            <a:r>
              <a:rPr lang="zh-TW" altLang="en-US" sz="3600" b="1" dirty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系統介紹</a:t>
            </a:r>
            <a:endParaRPr lang="en-US" altLang="zh-TW" sz="3600" b="1" dirty="0" smtClean="0">
              <a:latin typeface="Times New Roman" panose="02020603050405020304" pitchFamily="18" charset="0"/>
              <a:ea typeface="標楷體" pitchFamily="65" charset="-120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086336" y="7444509"/>
            <a:ext cx="1062652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TW" altLang="en-US" sz="2800" dirty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本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專題為開發一套具有太陽光電及市電電力混合充電控制系統，搭配電能儲存之電池模組為電動車蓄電池，在日間可由太陽能發電系統充電，當日照不足或是夜間使用時，可切換為市電充電系統持續進行充電。</a:t>
            </a:r>
            <a:endParaRPr lang="en-US" altLang="zh-TW" sz="2800" dirty="0" smtClean="0">
              <a:latin typeface="Times New Roman" panose="02020603050405020304" pitchFamily="18" charset="0"/>
              <a:ea typeface="標楷體" pitchFamily="65" charset="-120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237666" y="22247711"/>
            <a:ext cx="10736087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TW" altLang="en-US" sz="2800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當系統切換為市電電力充電模式時，</a:t>
            </a:r>
            <a:r>
              <a:rPr lang="zh-TW" altLang="en-US" sz="2800" dirty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如圖二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所示，此時市電</a:t>
            </a:r>
            <a:r>
              <a:rPr lang="en-US" altLang="zh-TW" sz="2800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AC 110V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透過匝數比</a:t>
            </a:r>
            <a:r>
              <a:rPr lang="en-US" altLang="zh-TW" sz="2800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110:37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的變壓器轉換後連接橋式整流器，橋</a:t>
            </a:r>
            <a:r>
              <a:rPr lang="zh-TW" altLang="en-US" sz="2800" dirty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式整流器輸出電壓為</a:t>
            </a:r>
            <a:r>
              <a:rPr lang="en-US" altLang="zh-TW" sz="2800" dirty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DC </a:t>
            </a:r>
            <a:r>
              <a:rPr lang="en-US" altLang="zh-TW" sz="2800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52V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，即可對</a:t>
            </a:r>
            <a:r>
              <a:rPr lang="en-US" altLang="zh-TW" sz="2800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48V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鉛蓄電池模組充電。</a:t>
            </a:r>
            <a:endParaRPr lang="en-US" altLang="zh-TW" sz="2800" dirty="0" smtClean="0">
              <a:latin typeface="Times New Roman" panose="02020603050405020304" pitchFamily="18" charset="0"/>
              <a:ea typeface="標楷體" pitchFamily="65" charset="-120"/>
              <a:cs typeface="Times New Roman" panose="02020603050405020304" pitchFamily="18" charset="0"/>
            </a:endParaRPr>
          </a:p>
          <a:p>
            <a:pPr algn="just">
              <a:defRPr/>
            </a:pPr>
            <a:endParaRPr lang="en-US" altLang="zh-TW" sz="2800" dirty="0" smtClean="0">
              <a:latin typeface="Times New Roman" panose="02020603050405020304" pitchFamily="18" charset="0"/>
              <a:ea typeface="標楷體" pitchFamily="65" charset="-120"/>
              <a:cs typeface="Times New Roman" panose="02020603050405020304" pitchFamily="18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086336" y="21587783"/>
            <a:ext cx="68385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TW" altLang="en-US" sz="2800" b="1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圖二、</a:t>
            </a:r>
            <a:r>
              <a:rPr lang="en-US" altLang="zh-TW" sz="2800" b="1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 </a:t>
            </a:r>
            <a:r>
              <a:rPr lang="zh-TW" altLang="en-US" sz="2800" b="1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市電</a:t>
            </a:r>
            <a:r>
              <a:rPr lang="en-US" altLang="zh-TW" sz="2800" b="1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AC 110V</a:t>
            </a:r>
            <a:r>
              <a:rPr lang="zh-TW" altLang="en-US" sz="2800" b="1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轉換直流充電架構</a:t>
            </a:r>
            <a:endParaRPr lang="en-US" altLang="zh-TW" sz="2800" b="1" dirty="0" smtClean="0">
              <a:latin typeface="Times New Roman" panose="02020603050405020304" pitchFamily="18" charset="0"/>
              <a:ea typeface="標楷體" pitchFamily="65" charset="-120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41040" y="6731937"/>
            <a:ext cx="104168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TW" altLang="en-US" sz="3600" b="1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一、簡介</a:t>
            </a:r>
            <a:endParaRPr lang="en-US" altLang="zh-TW" sz="3600" b="1" dirty="0" smtClean="0">
              <a:latin typeface="Times New Roman" panose="02020603050405020304" pitchFamily="18" charset="0"/>
              <a:ea typeface="標楷體" pitchFamily="65" charset="-120"/>
              <a:cs typeface="Times New Roman" panose="02020603050405020304" pitchFamily="18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3755584" y="30056409"/>
            <a:ext cx="87753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TW" altLang="en-US" sz="28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圖七、霍</a:t>
            </a:r>
            <a:r>
              <a:rPr lang="zh-TW" altLang="en-US" sz="28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爾元件回授</a:t>
            </a:r>
            <a:r>
              <a:rPr lang="zh-TW" altLang="en-US" sz="28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訊號</a:t>
            </a:r>
            <a:r>
              <a:rPr lang="en-US" altLang="zh-TW" sz="28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8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轉速</a:t>
            </a:r>
            <a:r>
              <a:rPr lang="en-US" altLang="zh-TW" sz="28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300rpm)</a:t>
            </a:r>
            <a:endParaRPr lang="en-US" altLang="zh-TW" sz="28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6163072" y="16173369"/>
            <a:ext cx="90112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TW" altLang="en-US" sz="3600" b="1" dirty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四</a:t>
            </a:r>
            <a:r>
              <a:rPr lang="zh-TW" altLang="en-US" sz="3600" b="1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、實驗結果</a:t>
            </a:r>
            <a:endParaRPr lang="en-US" altLang="zh-TW" sz="3600" b="1" dirty="0" smtClean="0">
              <a:latin typeface="Times New Roman" panose="02020603050405020304" pitchFamily="18" charset="0"/>
              <a:ea typeface="標楷體" pitchFamily="65" charset="-120"/>
              <a:cs typeface="Times New Roman" panose="02020603050405020304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3896767" y="20633676"/>
            <a:ext cx="877538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TW" altLang="en-US" sz="28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圖五、霍爾元</a:t>
            </a:r>
            <a:r>
              <a:rPr lang="zh-TW" altLang="en-US" sz="28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件</a:t>
            </a:r>
            <a:r>
              <a:rPr lang="zh-TW" altLang="en-US" sz="28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回授訊號</a:t>
            </a:r>
            <a:r>
              <a:rPr lang="en-US" altLang="zh-TW" sz="28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8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轉速</a:t>
            </a:r>
            <a:r>
              <a:rPr lang="en-US" altLang="zh-TW" sz="28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200rpm)</a:t>
            </a:r>
          </a:p>
          <a:p>
            <a:pPr algn="ctr">
              <a:defRPr/>
            </a:pPr>
            <a:endParaRPr lang="en-US" altLang="zh-TW" sz="28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5181891" y="14154434"/>
            <a:ext cx="6717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TW" altLang="en-US" sz="28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圖四、</a:t>
            </a:r>
            <a:r>
              <a:rPr lang="en-US" altLang="zh-TW" sz="2800" b="1" dirty="0" smtClean="0">
                <a:latin typeface="Times New Roman" panose="02020603050405020304" pitchFamily="18" charset="0"/>
                <a:ea typeface="標楷體" pitchFamily="65" charset="-120"/>
                <a:cs typeface="Times New Roman" pitchFamily="18" charset="0"/>
              </a:rPr>
              <a:t>Hall sensor subsystem</a:t>
            </a:r>
          </a:p>
        </p:txBody>
      </p:sp>
      <p:sp>
        <p:nvSpPr>
          <p:cNvPr id="46" name="矩形 45"/>
          <p:cNvSpPr/>
          <p:nvPr/>
        </p:nvSpPr>
        <p:spPr>
          <a:xfrm>
            <a:off x="2595810" y="24050597"/>
            <a:ext cx="90112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TW" altLang="en-US" sz="3600" b="1" dirty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三</a:t>
            </a:r>
            <a:r>
              <a:rPr lang="zh-TW" altLang="en-US" sz="3600" b="1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、軟體開發環境與程式設計</a:t>
            </a:r>
            <a:endParaRPr lang="en-US" altLang="zh-TW" sz="3600" b="1" dirty="0" smtClean="0">
              <a:latin typeface="Times New Roman" panose="02020603050405020304" pitchFamily="18" charset="0"/>
              <a:ea typeface="標楷體" pitchFamily="65" charset="-120"/>
              <a:cs typeface="Times New Roman" panose="02020603050405020304" pitchFamily="18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5041078" y="14774749"/>
            <a:ext cx="1168577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TW" altLang="en-US" sz="2800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圖四為利用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輪轂馬達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之霍爾元件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來量測輪轂馬達之轉速，其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優點是霍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爾元件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訊號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透過</a:t>
            </a:r>
            <a:r>
              <a:rPr lang="en-US" altLang="zh-TW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AND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閘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比較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後可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以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決定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電流的控制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區間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，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進而對輪轂馬達執行電流控制。</a:t>
            </a:r>
            <a:endParaRPr lang="en-US" altLang="zh-TW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  <a:p>
            <a:pPr>
              <a:defRPr/>
            </a:pPr>
            <a:endParaRPr lang="en-US" altLang="zh-TW" sz="2800" dirty="0" smtClean="0">
              <a:solidFill>
                <a:srgbClr val="FF0000"/>
              </a:solidFill>
              <a:latin typeface="Times New Roman" panose="02020603050405020304" pitchFamily="18" charset="0"/>
              <a:ea typeface="標楷體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48" name="圖片 4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2042" y="17195213"/>
            <a:ext cx="11216691" cy="3314728"/>
          </a:xfrm>
          <a:prstGeom prst="rect">
            <a:avLst/>
          </a:prstGeom>
        </p:spPr>
      </p:pic>
      <p:graphicFrame>
        <p:nvGraphicFramePr>
          <p:cNvPr id="49" name="圖表 4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22050565"/>
              </p:ext>
            </p:extLst>
          </p:nvPr>
        </p:nvGraphicFramePr>
        <p:xfrm>
          <a:off x="15168636" y="22071219"/>
          <a:ext cx="11893741" cy="28744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50" name="圖片 4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2042" y="26357420"/>
            <a:ext cx="10952724" cy="3651962"/>
          </a:xfrm>
          <a:prstGeom prst="rect">
            <a:avLst/>
          </a:prstGeom>
        </p:spPr>
      </p:pic>
      <p:graphicFrame>
        <p:nvGraphicFramePr>
          <p:cNvPr id="51" name="圖表 5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1748353"/>
              </p:ext>
            </p:extLst>
          </p:nvPr>
        </p:nvGraphicFramePr>
        <p:xfrm>
          <a:off x="15046638" y="31860557"/>
          <a:ext cx="11879773" cy="33993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52" name="矩形 51"/>
          <p:cNvSpPr/>
          <p:nvPr/>
        </p:nvSpPr>
        <p:spPr>
          <a:xfrm>
            <a:off x="1086336" y="34540699"/>
            <a:ext cx="112354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zh-TW" altLang="en-US" sz="2800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本專題軟體開發使用</a:t>
            </a:r>
            <a:r>
              <a:rPr lang="en-US" altLang="zh-TW" sz="2800" dirty="0" err="1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Matlab</a:t>
            </a:r>
            <a:r>
              <a:rPr lang="en-US" altLang="zh-TW" sz="2800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/SIMULINK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進行程式設計。</a:t>
            </a:r>
            <a:r>
              <a:rPr lang="en-US" altLang="zh-TW" sz="2800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Hall sensor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產生六步</a:t>
            </a:r>
            <a:r>
              <a:rPr lang="zh-TW" altLang="en-US" sz="2800" dirty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方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波對馬達轉速進行控制，並顯示出最大電流</a:t>
            </a:r>
            <a:r>
              <a:rPr lang="en-US" altLang="zh-TW" sz="2800" dirty="0" err="1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Ipm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，也可觀察馬達回授</a:t>
            </a:r>
            <a:r>
              <a:rPr lang="zh-TW" altLang="en-US" sz="2800" dirty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訊號。</a:t>
            </a:r>
            <a:endParaRPr lang="en-US" altLang="zh-TW" sz="2800" dirty="0" smtClean="0">
              <a:latin typeface="Times New Roman" panose="02020603050405020304" pitchFamily="18" charset="0"/>
              <a:ea typeface="標楷體" pitchFamily="65" charset="-120"/>
              <a:cs typeface="Times New Roman" panose="02020603050405020304" pitchFamily="18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89160" y="33853514"/>
            <a:ext cx="81798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TW" altLang="en-US" sz="28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圖三、</a:t>
            </a:r>
            <a:r>
              <a:rPr lang="en-US" altLang="zh-TW" sz="2800" b="1" dirty="0" err="1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Matlab</a:t>
            </a:r>
            <a:r>
              <a:rPr lang="en-US" altLang="zh-TW" sz="28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/SIMULINK</a:t>
            </a:r>
            <a:r>
              <a:rPr lang="zh-TW" altLang="en-US" sz="28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軟體開發環境架構</a:t>
            </a:r>
            <a:endParaRPr lang="en-US" altLang="zh-TW" sz="2800" b="1" dirty="0" smtClean="0">
              <a:latin typeface="Times New Roman" pitchFamily="18" charset="0"/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54" name="圖片 5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319" y="19285964"/>
            <a:ext cx="10002782" cy="2266388"/>
          </a:xfrm>
          <a:prstGeom prst="rect">
            <a:avLst/>
          </a:prstGeom>
        </p:spPr>
      </p:pic>
      <p:sp>
        <p:nvSpPr>
          <p:cNvPr id="55" name="文字方塊 54"/>
          <p:cNvSpPr txBox="1"/>
          <p:nvPr/>
        </p:nvSpPr>
        <p:spPr>
          <a:xfrm>
            <a:off x="1086337" y="17441493"/>
            <a:ext cx="106265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圖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一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為本系統的架構圖，我們使用太陽能充電，為了減少環境污染，本圖包含電池對輪轂馬達放電，以及由太陽能電池對鉛蓄電池充電，透過</a:t>
            </a:r>
            <a:r>
              <a:rPr lang="en-US" altLang="zh-TW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MOS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開關控制馬達三相電流</a:t>
            </a:r>
            <a:r>
              <a:rPr lang="zh-TW" altLang="en-US" sz="2800" dirty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56" name="矩形 55"/>
          <p:cNvSpPr/>
          <p:nvPr/>
        </p:nvSpPr>
        <p:spPr>
          <a:xfrm>
            <a:off x="13755584" y="24930450"/>
            <a:ext cx="87753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TW" altLang="en-US" sz="28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圖六、控制箱輸出電流</a:t>
            </a:r>
            <a:r>
              <a:rPr lang="en-US" altLang="zh-TW" sz="28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8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轉速</a:t>
            </a:r>
            <a:r>
              <a:rPr lang="en-US" altLang="zh-TW" sz="28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200rpm)</a:t>
            </a:r>
            <a:endParaRPr lang="en-US" altLang="zh-TW" sz="2800" b="1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3323517" y="35203348"/>
            <a:ext cx="87753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TW" altLang="en-US" sz="28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圖八</a:t>
            </a:r>
            <a:r>
              <a:rPr lang="zh-TW" altLang="en-US" sz="28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、控制箱輸出電流</a:t>
            </a:r>
            <a:r>
              <a:rPr lang="en-US" altLang="zh-TW" sz="28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(</a:t>
            </a:r>
            <a:r>
              <a:rPr lang="zh-TW" altLang="en-US" sz="28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轉速</a:t>
            </a:r>
            <a:r>
              <a:rPr lang="en-US" altLang="zh-TW" sz="2800" b="1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300rpm</a:t>
            </a:r>
            <a:r>
              <a:rPr lang="en-US" altLang="zh-TW" sz="2800" b="1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58" name="矩形 57"/>
          <p:cNvSpPr/>
          <p:nvPr/>
        </p:nvSpPr>
        <p:spPr>
          <a:xfrm>
            <a:off x="1507630" y="16783622"/>
            <a:ext cx="9734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TW" altLang="en-US" sz="2800" b="1" dirty="0" smtClean="0">
                <a:latin typeface="Times New Roman" panose="02020603050405020304" pitchFamily="18" charset="0"/>
                <a:ea typeface="標楷體" pitchFamily="65" charset="-120"/>
                <a:cs typeface="Times New Roman" panose="02020603050405020304" pitchFamily="18" charset="0"/>
              </a:rPr>
              <a:t>圖一、太陽能混合型充電控制系統及電動車輪轂馬達平台</a:t>
            </a:r>
            <a:endParaRPr lang="en-US" altLang="zh-TW" sz="2800" b="1" dirty="0" smtClean="0">
              <a:latin typeface="Times New Roman" panose="02020603050405020304" pitchFamily="18" charset="0"/>
              <a:ea typeface="標楷體" pitchFamily="65" charset="-120"/>
              <a:cs typeface="Times New Roman" panose="02020603050405020304" pitchFamily="18" charset="0"/>
            </a:endParaRPr>
          </a:p>
        </p:txBody>
      </p:sp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14" y="9735260"/>
            <a:ext cx="11740222" cy="6942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文字方塊 59"/>
          <p:cNvSpPr txBox="1"/>
          <p:nvPr/>
        </p:nvSpPr>
        <p:spPr>
          <a:xfrm>
            <a:off x="15041078" y="21060823"/>
            <a:ext cx="116857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黃線、藍線、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紫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線分別為</a:t>
            </a:r>
            <a:r>
              <a:rPr lang="en-US" altLang="zh-TW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Ha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en-US" altLang="zh-TW" sz="2800" dirty="0" err="1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Hb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en-US" altLang="zh-TW" sz="2800" dirty="0" err="1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Hc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回授訊號，由上圖可看出一個周期內三組方波產生六種狀態</a:t>
            </a:r>
            <a:endParaRPr lang="zh-TW" altLang="en-US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cxnSp>
        <p:nvCxnSpPr>
          <p:cNvPr id="61" name="直線接點 60"/>
          <p:cNvCxnSpPr/>
          <p:nvPr/>
        </p:nvCxnSpPr>
        <p:spPr>
          <a:xfrm>
            <a:off x="16481744" y="17441493"/>
            <a:ext cx="0" cy="24086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線接點 61"/>
          <p:cNvCxnSpPr/>
          <p:nvPr/>
        </p:nvCxnSpPr>
        <p:spPr>
          <a:xfrm>
            <a:off x="17043332" y="17441493"/>
            <a:ext cx="0" cy="24086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線接點 62"/>
          <p:cNvCxnSpPr/>
          <p:nvPr/>
        </p:nvCxnSpPr>
        <p:spPr>
          <a:xfrm>
            <a:off x="17623588" y="17441493"/>
            <a:ext cx="0" cy="24086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接點 63"/>
          <p:cNvCxnSpPr/>
          <p:nvPr/>
        </p:nvCxnSpPr>
        <p:spPr>
          <a:xfrm>
            <a:off x="18143278" y="17441493"/>
            <a:ext cx="0" cy="24086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線接點 64"/>
          <p:cNvCxnSpPr/>
          <p:nvPr/>
        </p:nvCxnSpPr>
        <p:spPr>
          <a:xfrm>
            <a:off x="18762004" y="17441493"/>
            <a:ext cx="0" cy="24086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接點 65"/>
          <p:cNvCxnSpPr/>
          <p:nvPr/>
        </p:nvCxnSpPr>
        <p:spPr>
          <a:xfrm>
            <a:off x="19331212" y="17441493"/>
            <a:ext cx="0" cy="24086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線接點 66"/>
          <p:cNvCxnSpPr/>
          <p:nvPr/>
        </p:nvCxnSpPr>
        <p:spPr>
          <a:xfrm>
            <a:off x="19885180" y="17441493"/>
            <a:ext cx="0" cy="240860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接點 67"/>
          <p:cNvCxnSpPr/>
          <p:nvPr/>
        </p:nvCxnSpPr>
        <p:spPr>
          <a:xfrm>
            <a:off x="16924637" y="26755528"/>
            <a:ext cx="0" cy="258509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線接點 68"/>
          <p:cNvCxnSpPr/>
          <p:nvPr/>
        </p:nvCxnSpPr>
        <p:spPr>
          <a:xfrm>
            <a:off x="17288869" y="26755528"/>
            <a:ext cx="0" cy="258509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線接點 69"/>
          <p:cNvCxnSpPr/>
          <p:nvPr/>
        </p:nvCxnSpPr>
        <p:spPr>
          <a:xfrm>
            <a:off x="17711212" y="26755528"/>
            <a:ext cx="0" cy="258509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線接點 70"/>
          <p:cNvCxnSpPr/>
          <p:nvPr/>
        </p:nvCxnSpPr>
        <p:spPr>
          <a:xfrm>
            <a:off x="18032573" y="26755528"/>
            <a:ext cx="0" cy="258509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接點 71"/>
          <p:cNvCxnSpPr/>
          <p:nvPr/>
        </p:nvCxnSpPr>
        <p:spPr>
          <a:xfrm>
            <a:off x="18366325" y="26755528"/>
            <a:ext cx="0" cy="258509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線接點 72"/>
          <p:cNvCxnSpPr/>
          <p:nvPr/>
        </p:nvCxnSpPr>
        <p:spPr>
          <a:xfrm>
            <a:off x="18762004" y="26755528"/>
            <a:ext cx="0" cy="258509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線接點 73"/>
          <p:cNvCxnSpPr/>
          <p:nvPr/>
        </p:nvCxnSpPr>
        <p:spPr>
          <a:xfrm>
            <a:off x="19128533" y="26755528"/>
            <a:ext cx="0" cy="258509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字方塊 74"/>
          <p:cNvSpPr txBox="1"/>
          <p:nvPr/>
        </p:nvSpPr>
        <p:spPr>
          <a:xfrm>
            <a:off x="16924637" y="28940514"/>
            <a:ext cx="27121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TW" alt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TW" alt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TW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TW" alt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TW" alt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TW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TW" alt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TW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TW" alt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zh-TW" alt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TW" alt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TW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TW" alt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" name="文字方塊 75"/>
          <p:cNvSpPr txBox="1"/>
          <p:nvPr/>
        </p:nvSpPr>
        <p:spPr>
          <a:xfrm>
            <a:off x="16600394" y="19481671"/>
            <a:ext cx="38539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TW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TW" alt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TW" alt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TW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TW" alt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TW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TW" alt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TW" alt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TW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TW" alt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TW" alt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TW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TW" alt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TW" altLang="en-US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TW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zh-TW" altLang="en-US" sz="2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文字方塊 90"/>
          <p:cNvSpPr txBox="1"/>
          <p:nvPr/>
        </p:nvSpPr>
        <p:spPr>
          <a:xfrm>
            <a:off x="15168636" y="25350425"/>
            <a:ext cx="115582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深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藍線、紅線、綠線分別代表</a:t>
            </a:r>
            <a:r>
              <a:rPr lang="en-US" altLang="zh-TW" sz="2800" dirty="0" err="1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Ia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en-US" altLang="zh-TW" sz="2800" dirty="0" err="1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Ib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en-US" altLang="zh-TW" sz="2800" dirty="0" err="1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Ic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分別是控制箱輸出輪轂電流，由圖得知一個周期內，有六種狀態</a:t>
            </a:r>
            <a:endParaRPr lang="zh-TW" altLang="en-US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92" name="文字方塊 91"/>
          <p:cNvSpPr txBox="1"/>
          <p:nvPr/>
        </p:nvSpPr>
        <p:spPr>
          <a:xfrm>
            <a:off x="15041078" y="30698376"/>
            <a:ext cx="112552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黃線、藍線、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紫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線分別為</a:t>
            </a:r>
            <a:r>
              <a:rPr lang="en-US" altLang="zh-TW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Ha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en-US" altLang="zh-TW" sz="2800" dirty="0" err="1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Hb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en-US" altLang="zh-TW" sz="2800" dirty="0" err="1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Hc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回授訊號，由圖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得知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一個周期內三組方波產生六種狀態，且頻率為圖五的</a:t>
            </a:r>
            <a:r>
              <a:rPr lang="en-US" altLang="zh-TW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1.5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倍</a:t>
            </a:r>
            <a:endParaRPr lang="zh-TW" altLang="en-US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  <p:sp>
        <p:nvSpPr>
          <p:cNvPr id="93" name="文字方塊 92"/>
          <p:cNvSpPr txBox="1"/>
          <p:nvPr/>
        </p:nvSpPr>
        <p:spPr>
          <a:xfrm>
            <a:off x="14874548" y="35738618"/>
            <a:ext cx="11852306" cy="969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深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藍線、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紅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線、綠線分別代表</a:t>
            </a:r>
            <a:r>
              <a:rPr lang="en-US" altLang="zh-TW" sz="2800" dirty="0" err="1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Ia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en-US" altLang="zh-TW" sz="2800" dirty="0" err="1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Ib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、</a:t>
            </a:r>
            <a:r>
              <a:rPr lang="en-US" altLang="zh-TW" sz="2800" dirty="0" err="1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Ic</a:t>
            </a:r>
            <a:r>
              <a:rPr lang="zh-TW" altLang="en-US" sz="2800" dirty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分別是控制箱輸出輪轂電流，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由圖得知一個周期內，有六種狀態，且頻率為圖六的</a:t>
            </a:r>
            <a:r>
              <a:rPr lang="en-US" altLang="zh-TW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1.5</a:t>
            </a:r>
            <a:r>
              <a:rPr lang="zh-TW" altLang="en-US" sz="2800" dirty="0" smtClean="0"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倍</a:t>
            </a:r>
            <a:endParaRPr lang="zh-TW" altLang="en-US" sz="2800" dirty="0">
              <a:latin typeface="Times New Roman" panose="02020603050405020304" pitchFamily="18" charset="0"/>
              <a:ea typeface="標楷體" panose="03000509000000000000" pitchFamily="65" charset="-12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預設簡報設計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預設簡報設計">
      <a:majorFont>
        <a:latin typeface="Times New Roman"/>
        <a:ea typeface="新細明體"/>
        <a:cs typeface=""/>
      </a:majorFont>
      <a:minorFont>
        <a:latin typeface="Times New Roman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303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3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303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3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3358</TotalTime>
  <Words>536</Words>
  <Application>Microsoft Office PowerPoint</Application>
  <PresentationFormat>自訂</PresentationFormat>
  <Paragraphs>26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6" baseType="lpstr">
      <vt:lpstr>新細明體</vt:lpstr>
      <vt:lpstr>標楷體</vt:lpstr>
      <vt:lpstr>Calibri</vt:lpstr>
      <vt:lpstr>Times New Roman</vt:lpstr>
      <vt:lpstr>預設簡報設計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encl</dc:creator>
  <cp:lastModifiedBy>shuli wang</cp:lastModifiedBy>
  <cp:revision>275</cp:revision>
  <dcterms:created xsi:type="dcterms:W3CDTF">1601-01-01T00:00:00Z</dcterms:created>
  <dcterms:modified xsi:type="dcterms:W3CDTF">2015-11-30T13:50:44Z</dcterms:modified>
</cp:coreProperties>
</file>